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0.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52" r:id="rId1"/>
    <p:sldMasterId id="2147483712" r:id="rId2"/>
  </p:sldMasterIdLst>
  <p:notesMasterIdLst>
    <p:notesMasterId r:id="rId25"/>
  </p:notesMasterIdLst>
  <p:handoutMasterIdLst>
    <p:handoutMasterId r:id="rId26"/>
  </p:handoutMasterIdLst>
  <p:sldIdLst>
    <p:sldId id="688" r:id="rId3"/>
    <p:sldId id="699" r:id="rId4"/>
    <p:sldId id="700" r:id="rId5"/>
    <p:sldId id="711" r:id="rId6"/>
    <p:sldId id="714" r:id="rId7"/>
    <p:sldId id="719" r:id="rId8"/>
    <p:sldId id="715" r:id="rId9"/>
    <p:sldId id="716" r:id="rId10"/>
    <p:sldId id="720" r:id="rId11"/>
    <p:sldId id="721" r:id="rId12"/>
    <p:sldId id="722" r:id="rId13"/>
    <p:sldId id="723" r:id="rId14"/>
    <p:sldId id="724" r:id="rId15"/>
    <p:sldId id="725" r:id="rId16"/>
    <p:sldId id="726" r:id="rId17"/>
    <p:sldId id="727" r:id="rId18"/>
    <p:sldId id="728" r:id="rId19"/>
    <p:sldId id="729" r:id="rId20"/>
    <p:sldId id="730" r:id="rId21"/>
    <p:sldId id="718" r:id="rId22"/>
    <p:sldId id="713" r:id="rId23"/>
    <p:sldId id="661" r:id="rId24"/>
  </p:sldIdLst>
  <p:sldSz cx="9144000" cy="5143500" type="screen16x9"/>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8">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E6E6E6"/>
    <a:srgbClr val="FF0066"/>
    <a:srgbClr val="857553"/>
    <a:srgbClr val="489EB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518FB84-A478-42BD-826B-91E220967E76}" v="2" dt="2025-04-03T14:00:02.24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701"/>
  </p:normalViewPr>
  <p:slideViewPr>
    <p:cSldViewPr snapToGrid="0">
      <p:cViewPr varScale="1">
        <p:scale>
          <a:sx n="177" d="100"/>
          <a:sy n="177" d="100"/>
        </p:scale>
        <p:origin x="304" y="176"/>
      </p:cViewPr>
      <p:guideLst>
        <p:guide orient="horz" pos="158"/>
        <p:guide pos="288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Libro2"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jmsan\Downloads\OECD.EDU.IMEP,DSD_EAG_UOE_FIN@DF_UOE_FIN_SOURCE_GV_PR_NDOM,3.0,filtered,2025-03-26%2010-33-50.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1" Type="http://schemas.openxmlformats.org/officeDocument/2006/relationships/oleObject" Target="https://mineduca-my.sharepoint.com/personal/jose_sanhueza_mineduc_cl/Documents/Documentos/CASEN/L&#225;minas%20CASEN.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CL" sz="1400" b="0" i="0" u="none" strike="noStrike" kern="1200" spc="0" baseline="0" dirty="0" err="1">
                <a:solidFill>
                  <a:srgbClr val="1B4389">
                    <a:lumMod val="65000"/>
                    <a:lumOff val="35000"/>
                  </a:srgbClr>
                </a:solidFill>
              </a:rPr>
              <a:t>Evolution</a:t>
            </a:r>
            <a:r>
              <a:rPr lang="es-CL" sz="1400" b="0" i="0" u="none" strike="noStrike" kern="1200" spc="0" baseline="0" dirty="0">
                <a:solidFill>
                  <a:srgbClr val="1B4389">
                    <a:lumMod val="65000"/>
                    <a:lumOff val="35000"/>
                  </a:srgbClr>
                </a:solidFill>
              </a:rPr>
              <a:t> </a:t>
            </a:r>
            <a:r>
              <a:rPr lang="es-CL" sz="1400" b="0" i="0" u="none" strike="noStrike" kern="1200" spc="0" baseline="0" dirty="0" err="1">
                <a:solidFill>
                  <a:srgbClr val="1B4389">
                    <a:lumMod val="65000"/>
                    <a:lumOff val="35000"/>
                  </a:srgbClr>
                </a:solidFill>
              </a:rPr>
              <a:t>of</a:t>
            </a:r>
            <a:r>
              <a:rPr lang="es-CL" sz="1400" b="0" i="0" u="none" strike="noStrike" kern="1200" spc="0" baseline="0" dirty="0">
                <a:solidFill>
                  <a:srgbClr val="1B4389">
                    <a:lumMod val="65000"/>
                    <a:lumOff val="35000"/>
                  </a:srgbClr>
                </a:solidFill>
              </a:rPr>
              <a:t> total </a:t>
            </a:r>
            <a:r>
              <a:rPr lang="es-CL" sz="1400" b="0" i="0" u="none" strike="noStrike" kern="1200" spc="0" baseline="0" dirty="0" err="1">
                <a:solidFill>
                  <a:srgbClr val="1B4389">
                    <a:lumMod val="65000"/>
                    <a:lumOff val="35000"/>
                  </a:srgbClr>
                </a:solidFill>
              </a:rPr>
              <a:t>enrollments</a:t>
            </a:r>
            <a:r>
              <a:rPr lang="es-CL" sz="1400" b="0" i="0" u="none" strike="noStrike" kern="1200" spc="0" baseline="0" dirty="0">
                <a:solidFill>
                  <a:srgbClr val="1B4389">
                    <a:lumMod val="65000"/>
                    <a:lumOff val="35000"/>
                  </a:srgbClr>
                </a:solidFill>
              </a:rPr>
              <a:t> in Chile 1984-2024</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Matrícula!$A$9</c:f>
              <c:strCache>
                <c:ptCount val="1"/>
                <c:pt idx="0">
                  <c:v>Total </c:v>
                </c:pt>
              </c:strCache>
            </c:strRef>
          </c:tx>
          <c:spPr>
            <a:ln w="28575" cap="rnd">
              <a:solidFill>
                <a:schemeClr val="accent1"/>
              </a:solidFill>
              <a:round/>
            </a:ln>
            <a:effectLst/>
          </c:spPr>
          <c:marker>
            <c:symbol val="none"/>
          </c:marker>
          <c:cat>
            <c:numRef>
              <c:f>Matrícula!$B$2:$AP$2</c:f>
              <c:numCache>
                <c:formatCode>General</c:formatCode>
                <c:ptCount val="41"/>
                <c:pt idx="0">
                  <c:v>1984</c:v>
                </c:pt>
                <c:pt idx="1">
                  <c:v>1985</c:v>
                </c:pt>
                <c:pt idx="2">
                  <c:v>1986</c:v>
                </c:pt>
                <c:pt idx="3">
                  <c:v>1987</c:v>
                </c:pt>
                <c:pt idx="4">
                  <c:v>1988</c:v>
                </c:pt>
                <c:pt idx="5">
                  <c:v>1989</c:v>
                </c:pt>
                <c:pt idx="6">
                  <c:v>1990</c:v>
                </c:pt>
                <c:pt idx="7">
                  <c:v>1991</c:v>
                </c:pt>
                <c:pt idx="8">
                  <c:v>1992</c:v>
                </c:pt>
                <c:pt idx="9">
                  <c:v>1993</c:v>
                </c:pt>
                <c:pt idx="10">
                  <c:v>1994</c:v>
                </c:pt>
                <c:pt idx="11">
                  <c:v>1995</c:v>
                </c:pt>
                <c:pt idx="12">
                  <c:v>1996</c:v>
                </c:pt>
                <c:pt idx="13">
                  <c:v>1997</c:v>
                </c:pt>
                <c:pt idx="14">
                  <c:v>1998</c:v>
                </c:pt>
                <c:pt idx="15">
                  <c:v>1999</c:v>
                </c:pt>
                <c:pt idx="16">
                  <c:v>2000</c:v>
                </c:pt>
                <c:pt idx="17">
                  <c:v>2001</c:v>
                </c:pt>
                <c:pt idx="18">
                  <c:v>2002</c:v>
                </c:pt>
                <c:pt idx="19">
                  <c:v>2003</c:v>
                </c:pt>
                <c:pt idx="20">
                  <c:v>2004</c:v>
                </c:pt>
                <c:pt idx="21">
                  <c:v>2005</c:v>
                </c:pt>
                <c:pt idx="22">
                  <c:v>2006</c:v>
                </c:pt>
                <c:pt idx="23">
                  <c:v>2007</c:v>
                </c:pt>
                <c:pt idx="24">
                  <c:v>2008</c:v>
                </c:pt>
                <c:pt idx="25">
                  <c:v>2009</c:v>
                </c:pt>
                <c:pt idx="26">
                  <c:v>2010</c:v>
                </c:pt>
                <c:pt idx="27">
                  <c:v>2011</c:v>
                </c:pt>
                <c:pt idx="28">
                  <c:v>2012</c:v>
                </c:pt>
                <c:pt idx="29">
                  <c:v>2013</c:v>
                </c:pt>
                <c:pt idx="30">
                  <c:v>2014</c:v>
                </c:pt>
                <c:pt idx="31">
                  <c:v>2015</c:v>
                </c:pt>
                <c:pt idx="32">
                  <c:v>2016</c:v>
                </c:pt>
                <c:pt idx="33">
                  <c:v>2017</c:v>
                </c:pt>
                <c:pt idx="34">
                  <c:v>2018</c:v>
                </c:pt>
                <c:pt idx="35">
                  <c:v>2019</c:v>
                </c:pt>
                <c:pt idx="36">
                  <c:v>2020</c:v>
                </c:pt>
                <c:pt idx="37">
                  <c:v>2021</c:v>
                </c:pt>
                <c:pt idx="38">
                  <c:v>2022</c:v>
                </c:pt>
                <c:pt idx="39">
                  <c:v>2023</c:v>
                </c:pt>
                <c:pt idx="40">
                  <c:v>2024</c:v>
                </c:pt>
              </c:numCache>
            </c:numRef>
          </c:cat>
          <c:val>
            <c:numRef>
              <c:f>Matrícula!$B$9:$AP$9</c:f>
              <c:numCache>
                <c:formatCode>_(* #,##0_);_(* \(#,##0\);_(* "-"_);_(@_)</c:formatCode>
                <c:ptCount val="41"/>
                <c:pt idx="0">
                  <c:v>189151</c:v>
                </c:pt>
                <c:pt idx="1">
                  <c:v>201140</c:v>
                </c:pt>
                <c:pt idx="2">
                  <c:v>214374</c:v>
                </c:pt>
                <c:pt idx="3">
                  <c:v>224512</c:v>
                </c:pt>
                <c:pt idx="4">
                  <c:v>233195</c:v>
                </c:pt>
                <c:pt idx="5">
                  <c:v>230108</c:v>
                </c:pt>
                <c:pt idx="6">
                  <c:v>249482</c:v>
                </c:pt>
                <c:pt idx="7">
                  <c:v>250109</c:v>
                </c:pt>
                <c:pt idx="8">
                  <c:v>285699</c:v>
                </c:pt>
                <c:pt idx="9">
                  <c:v>316020</c:v>
                </c:pt>
                <c:pt idx="10">
                  <c:v>327074</c:v>
                </c:pt>
                <c:pt idx="11">
                  <c:v>344942</c:v>
                </c:pt>
                <c:pt idx="12">
                  <c:v>367188</c:v>
                </c:pt>
                <c:pt idx="13">
                  <c:v>380603</c:v>
                </c:pt>
                <c:pt idx="14">
                  <c:v>406553</c:v>
                </c:pt>
                <c:pt idx="15">
                  <c:v>424674</c:v>
                </c:pt>
                <c:pt idx="16">
                  <c:v>452325</c:v>
                </c:pt>
                <c:pt idx="17">
                  <c:v>483282</c:v>
                </c:pt>
                <c:pt idx="18">
                  <c:v>521882</c:v>
                </c:pt>
                <c:pt idx="19">
                  <c:v>567114</c:v>
                </c:pt>
                <c:pt idx="20">
                  <c:v>584778</c:v>
                </c:pt>
                <c:pt idx="21">
                  <c:v>619002</c:v>
                </c:pt>
                <c:pt idx="22">
                  <c:v>661142</c:v>
                </c:pt>
                <c:pt idx="23">
                  <c:v>776838</c:v>
                </c:pt>
                <c:pt idx="24">
                  <c:v>819797</c:v>
                </c:pt>
                <c:pt idx="25">
                  <c:v>891719</c:v>
                </c:pt>
                <c:pt idx="26">
                  <c:v>985618</c:v>
                </c:pt>
                <c:pt idx="27">
                  <c:v>1069099</c:v>
                </c:pt>
                <c:pt idx="28">
                  <c:v>1126920</c:v>
                </c:pt>
                <c:pt idx="29">
                  <c:v>1184371</c:v>
                </c:pt>
                <c:pt idx="30">
                  <c:v>1215130</c:v>
                </c:pt>
                <c:pt idx="31">
                  <c:v>1233043</c:v>
                </c:pt>
                <c:pt idx="32">
                  <c:v>1247178</c:v>
                </c:pt>
                <c:pt idx="33">
                  <c:v>1248293</c:v>
                </c:pt>
                <c:pt idx="34">
                  <c:v>1262334</c:v>
                </c:pt>
                <c:pt idx="35">
                  <c:v>1268483</c:v>
                </c:pt>
                <c:pt idx="36">
                  <c:v>1220898</c:v>
                </c:pt>
                <c:pt idx="37">
                  <c:v>1294699</c:v>
                </c:pt>
                <c:pt idx="38">
                  <c:v>1304132</c:v>
                </c:pt>
                <c:pt idx="39">
                  <c:v>1341435</c:v>
                </c:pt>
                <c:pt idx="40">
                  <c:v>1385828</c:v>
                </c:pt>
              </c:numCache>
            </c:numRef>
          </c:val>
          <c:smooth val="0"/>
          <c:extLst>
            <c:ext xmlns:c16="http://schemas.microsoft.com/office/drawing/2014/chart" uri="{C3380CC4-5D6E-409C-BE32-E72D297353CC}">
              <c16:uniqueId val="{00000000-D17A-4CC3-B447-C697770F6753}"/>
            </c:ext>
          </c:extLst>
        </c:ser>
        <c:dLbls>
          <c:showLegendKey val="0"/>
          <c:showVal val="0"/>
          <c:showCatName val="0"/>
          <c:showSerName val="0"/>
          <c:showPercent val="0"/>
          <c:showBubbleSize val="0"/>
        </c:dLbls>
        <c:smooth val="0"/>
        <c:axId val="892177967"/>
        <c:axId val="892171727"/>
      </c:lineChart>
      <c:catAx>
        <c:axId val="89217796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92171727"/>
        <c:crosses val="autoZero"/>
        <c:auto val="1"/>
        <c:lblAlgn val="ctr"/>
        <c:lblOffset val="100"/>
        <c:noMultiLvlLbl val="0"/>
      </c:catAx>
      <c:valAx>
        <c:axId val="892171727"/>
        <c:scaling>
          <c:orientation val="minMax"/>
        </c:scaling>
        <c:delete val="0"/>
        <c:axPos val="l"/>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9217796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CL" dirty="0" err="1"/>
              <a:t>Public</a:t>
            </a:r>
            <a:r>
              <a:rPr lang="es-CL" dirty="0"/>
              <a:t> </a:t>
            </a:r>
            <a:r>
              <a:rPr lang="es-CL" dirty="0" err="1"/>
              <a:t>spending</a:t>
            </a:r>
            <a:r>
              <a:rPr lang="es-CL" baseline="0" dirty="0"/>
              <a:t> in </a:t>
            </a:r>
            <a:r>
              <a:rPr lang="es-CL" baseline="0" dirty="0" err="1"/>
              <a:t>higher</a:t>
            </a:r>
            <a:r>
              <a:rPr lang="es-CL" baseline="0" dirty="0"/>
              <a:t> </a:t>
            </a:r>
            <a:r>
              <a:rPr lang="es-CL" baseline="0" dirty="0" err="1"/>
              <a:t>education</a:t>
            </a:r>
            <a:r>
              <a:rPr lang="es-CL" baseline="0" dirty="0"/>
              <a:t> GDP  </a:t>
            </a:r>
            <a:r>
              <a:rPr lang="es-CL" dirty="0"/>
              <a:t>%</a:t>
            </a:r>
            <a:r>
              <a:rPr lang="es-CL" baseline="0" dirty="0"/>
              <a:t> (2021)</a:t>
            </a:r>
            <a:endParaRPr lang="es-CL"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CL"/>
        </a:p>
      </c:txPr>
    </c:title>
    <c:autoTitleDeleted val="0"/>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FF0000"/>
              </a:solidFill>
              <a:ln>
                <a:noFill/>
              </a:ln>
              <a:effectLst/>
            </c:spPr>
            <c:extLst>
              <c:ext xmlns:c16="http://schemas.microsoft.com/office/drawing/2014/chart" uri="{C3380CC4-5D6E-409C-BE32-E72D297353CC}">
                <c16:uniqueId val="{00000001-C43A-44C5-AD10-8F2FC78B540F}"/>
              </c:ext>
            </c:extLst>
          </c:dPt>
          <c:cat>
            <c:strRef>
              <c:f>Hoja1!$A$3:$A$39</c:f>
              <c:strCache>
                <c:ptCount val="37"/>
                <c:pt idx="0">
                  <c:v>Chile</c:v>
                </c:pt>
                <c:pt idx="1">
                  <c:v>United States</c:v>
                </c:pt>
                <c:pt idx="2">
                  <c:v>United Kingdom</c:v>
                </c:pt>
                <c:pt idx="3">
                  <c:v>Canada</c:v>
                </c:pt>
                <c:pt idx="4">
                  <c:v>Denmark</c:v>
                </c:pt>
                <c:pt idx="5">
                  <c:v>Norway</c:v>
                </c:pt>
                <c:pt idx="6">
                  <c:v>Austria</c:v>
                </c:pt>
                <c:pt idx="7">
                  <c:v>Australia</c:v>
                </c:pt>
                <c:pt idx="8">
                  <c:v>Netherlands</c:v>
                </c:pt>
                <c:pt idx="9">
                  <c:v>France</c:v>
                </c:pt>
                <c:pt idx="10">
                  <c:v>Finland</c:v>
                </c:pt>
                <c:pt idx="11">
                  <c:v>Hungary</c:v>
                </c:pt>
                <c:pt idx="12">
                  <c:v>Korea</c:v>
                </c:pt>
                <c:pt idx="13">
                  <c:v>Sweden</c:v>
                </c:pt>
                <c:pt idx="14">
                  <c:v>Türkiye</c:v>
                </c:pt>
                <c:pt idx="15">
                  <c:v>Belgium</c:v>
                </c:pt>
                <c:pt idx="16">
                  <c:v>Spain</c:v>
                </c:pt>
                <c:pt idx="17">
                  <c:v>Estonia</c:v>
                </c:pt>
                <c:pt idx="18">
                  <c:v>Japan</c:v>
                </c:pt>
                <c:pt idx="19">
                  <c:v>Iceland</c:v>
                </c:pt>
                <c:pt idx="20">
                  <c:v>Costa Rica</c:v>
                </c:pt>
                <c:pt idx="21">
                  <c:v>Germany</c:v>
                </c:pt>
                <c:pt idx="22">
                  <c:v>New Zealand</c:v>
                </c:pt>
                <c:pt idx="23">
                  <c:v>Latvia</c:v>
                </c:pt>
                <c:pt idx="24">
                  <c:v>Switzerland</c:v>
                </c:pt>
                <c:pt idx="25">
                  <c:v>Poland</c:v>
                </c:pt>
                <c:pt idx="26">
                  <c:v>Israel</c:v>
                </c:pt>
                <c:pt idx="27">
                  <c:v>Portugal</c:v>
                </c:pt>
                <c:pt idx="28">
                  <c:v>Slovenia</c:v>
                </c:pt>
                <c:pt idx="29">
                  <c:v>Czechia</c:v>
                </c:pt>
                <c:pt idx="30">
                  <c:v>Mexico</c:v>
                </c:pt>
                <c:pt idx="31">
                  <c:v>Lithuania</c:v>
                </c:pt>
                <c:pt idx="32">
                  <c:v>Slovak Republic</c:v>
                </c:pt>
                <c:pt idx="33">
                  <c:v>Greece</c:v>
                </c:pt>
                <c:pt idx="34">
                  <c:v>Italy</c:v>
                </c:pt>
                <c:pt idx="35">
                  <c:v>Ireland</c:v>
                </c:pt>
                <c:pt idx="36">
                  <c:v>Luxembourg</c:v>
                </c:pt>
              </c:strCache>
            </c:strRef>
          </c:cat>
          <c:val>
            <c:numRef>
              <c:f>Hoja1!$B$3:$B$39</c:f>
              <c:numCache>
                <c:formatCode>0.0%</c:formatCode>
                <c:ptCount val="37"/>
                <c:pt idx="0">
                  <c:v>2.4227785718714201E-2</c:v>
                </c:pt>
                <c:pt idx="1">
                  <c:v>2.3161442518170251E-2</c:v>
                </c:pt>
                <c:pt idx="2">
                  <c:v>2.1069528942444002E-2</c:v>
                </c:pt>
                <c:pt idx="3">
                  <c:v>2.00760986035429E-2</c:v>
                </c:pt>
                <c:pt idx="4">
                  <c:v>1.91089465756735E-2</c:v>
                </c:pt>
                <c:pt idx="5">
                  <c:v>1.8761465981127202E-2</c:v>
                </c:pt>
                <c:pt idx="6">
                  <c:v>1.86981440122981E-2</c:v>
                </c:pt>
                <c:pt idx="7">
                  <c:v>1.8376573536576398E-2</c:v>
                </c:pt>
                <c:pt idx="8">
                  <c:v>1.7814950914219502E-2</c:v>
                </c:pt>
                <c:pt idx="9">
                  <c:v>1.6276008161620299E-2</c:v>
                </c:pt>
                <c:pt idx="10">
                  <c:v>1.5648416366528299E-2</c:v>
                </c:pt>
                <c:pt idx="11">
                  <c:v>1.55634339837117E-2</c:v>
                </c:pt>
                <c:pt idx="12">
                  <c:v>1.54729826069267E-2</c:v>
                </c:pt>
                <c:pt idx="13">
                  <c:v>1.54611411436824E-2</c:v>
                </c:pt>
                <c:pt idx="14">
                  <c:v>1.5446055893135297E-2</c:v>
                </c:pt>
                <c:pt idx="15">
                  <c:v>1.5199047438269999E-2</c:v>
                </c:pt>
                <c:pt idx="16">
                  <c:v>1.4299402081339101E-2</c:v>
                </c:pt>
                <c:pt idx="17">
                  <c:v>1.3962767204984801E-2</c:v>
                </c:pt>
                <c:pt idx="18">
                  <c:v>1.3839551383078701E-2</c:v>
                </c:pt>
                <c:pt idx="19">
                  <c:v>1.37962254576997E-2</c:v>
                </c:pt>
                <c:pt idx="20">
                  <c:v>1.3780713388847801E-2</c:v>
                </c:pt>
                <c:pt idx="21">
                  <c:v>1.3153384290038574E-2</c:v>
                </c:pt>
                <c:pt idx="22">
                  <c:v>1.2983385126287801E-2</c:v>
                </c:pt>
                <c:pt idx="23">
                  <c:v>1.2868899939584299E-2</c:v>
                </c:pt>
                <c:pt idx="24">
                  <c:v>1.2677273475508599E-2</c:v>
                </c:pt>
                <c:pt idx="25">
                  <c:v>1.2490419162218601E-2</c:v>
                </c:pt>
                <c:pt idx="26">
                  <c:v>1.2327257188859899E-2</c:v>
                </c:pt>
                <c:pt idx="27">
                  <c:v>1.2144370454594799E-2</c:v>
                </c:pt>
                <c:pt idx="28">
                  <c:v>1.19289568270683E-2</c:v>
                </c:pt>
                <c:pt idx="29">
                  <c:v>1.1664699892575701E-2</c:v>
                </c:pt>
                <c:pt idx="30">
                  <c:v>1.1405854695040001E-2</c:v>
                </c:pt>
                <c:pt idx="31">
                  <c:v>1.1056160221517336E-2</c:v>
                </c:pt>
                <c:pt idx="32">
                  <c:v>1.0872175045252499E-2</c:v>
                </c:pt>
                <c:pt idx="33">
                  <c:v>1.07462900576758E-2</c:v>
                </c:pt>
                <c:pt idx="34">
                  <c:v>9.8208002408565406E-3</c:v>
                </c:pt>
                <c:pt idx="35">
                  <c:v>6.5819514983948002E-3</c:v>
                </c:pt>
                <c:pt idx="36">
                  <c:v>4.70160087479575E-3</c:v>
                </c:pt>
              </c:numCache>
            </c:numRef>
          </c:val>
          <c:extLst>
            <c:ext xmlns:c16="http://schemas.microsoft.com/office/drawing/2014/chart" uri="{C3380CC4-5D6E-409C-BE32-E72D297353CC}">
              <c16:uniqueId val="{00000002-C43A-44C5-AD10-8F2FC78B540F}"/>
            </c:ext>
          </c:extLst>
        </c:ser>
        <c:dLbls>
          <c:showLegendKey val="0"/>
          <c:showVal val="0"/>
          <c:showCatName val="0"/>
          <c:showSerName val="0"/>
          <c:showPercent val="0"/>
          <c:showBubbleSize val="0"/>
        </c:dLbls>
        <c:gapWidth val="50"/>
        <c:overlap val="-27"/>
        <c:axId val="1465908351"/>
        <c:axId val="1465926111"/>
      </c:barChart>
      <c:catAx>
        <c:axId val="146590835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1465926111"/>
        <c:crosses val="autoZero"/>
        <c:auto val="1"/>
        <c:lblAlgn val="ctr"/>
        <c:lblOffset val="100"/>
        <c:noMultiLvlLbl val="0"/>
      </c:catAx>
      <c:valAx>
        <c:axId val="1465926111"/>
        <c:scaling>
          <c:orientation val="minMax"/>
          <c:max val="2.5000000000000005E-2"/>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146590835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CL"/>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'[Láminas CASEN.xlsx]Cobertura-Ocupación-PTF'!$A$24</c:f>
              <c:strCache>
                <c:ptCount val="1"/>
                <c:pt idx="0">
                  <c:v>Cobertura Bruta ESUP (18-24 años) (1)</c:v>
                </c:pt>
              </c:strCache>
            </c:strRef>
          </c:tx>
          <c:spPr>
            <a:ln w="28575" cap="rnd">
              <a:solidFill>
                <a:schemeClr val="accent1"/>
              </a:solidFill>
              <a:round/>
            </a:ln>
            <a:effectLst/>
          </c:spPr>
          <c:marker>
            <c:symbol val="none"/>
          </c:marker>
          <c:cat>
            <c:numRef>
              <c:f>'[Láminas CASEN.xlsx]Cobertura-Ocupación-PTF'!$B$23:$AF$23</c:f>
              <c:numCache>
                <c:formatCode>General</c:formatCode>
                <c:ptCount val="31"/>
                <c:pt idx="0">
                  <c:v>1992</c:v>
                </c:pt>
                <c:pt idx="1">
                  <c:v>1993</c:v>
                </c:pt>
                <c:pt idx="2">
                  <c:v>1994</c:v>
                </c:pt>
                <c:pt idx="3">
                  <c:v>1995</c:v>
                </c:pt>
                <c:pt idx="4">
                  <c:v>1996</c:v>
                </c:pt>
                <c:pt idx="5">
                  <c:v>1997</c:v>
                </c:pt>
                <c:pt idx="6">
                  <c:v>1998</c:v>
                </c:pt>
                <c:pt idx="7">
                  <c:v>1999</c:v>
                </c:pt>
                <c:pt idx="8">
                  <c:v>2000</c:v>
                </c:pt>
                <c:pt idx="9">
                  <c:v>2001</c:v>
                </c:pt>
                <c:pt idx="10">
                  <c:v>2002</c:v>
                </c:pt>
                <c:pt idx="11">
                  <c:v>2003</c:v>
                </c:pt>
                <c:pt idx="12">
                  <c:v>2004</c:v>
                </c:pt>
                <c:pt idx="13">
                  <c:v>2005</c:v>
                </c:pt>
                <c:pt idx="14">
                  <c:v>2006</c:v>
                </c:pt>
                <c:pt idx="15">
                  <c:v>2007</c:v>
                </c:pt>
                <c:pt idx="16">
                  <c:v>2008</c:v>
                </c:pt>
                <c:pt idx="17">
                  <c:v>2009</c:v>
                </c:pt>
                <c:pt idx="18">
                  <c:v>2010</c:v>
                </c:pt>
                <c:pt idx="19">
                  <c:v>2011</c:v>
                </c:pt>
                <c:pt idx="20">
                  <c:v>2012</c:v>
                </c:pt>
                <c:pt idx="21">
                  <c:v>2013</c:v>
                </c:pt>
                <c:pt idx="22">
                  <c:v>2014</c:v>
                </c:pt>
                <c:pt idx="23">
                  <c:v>2015</c:v>
                </c:pt>
                <c:pt idx="24">
                  <c:v>2016</c:v>
                </c:pt>
                <c:pt idx="25">
                  <c:v>2017</c:v>
                </c:pt>
                <c:pt idx="26">
                  <c:v>2018</c:v>
                </c:pt>
                <c:pt idx="27">
                  <c:v>2019</c:v>
                </c:pt>
                <c:pt idx="28">
                  <c:v>2020</c:v>
                </c:pt>
                <c:pt idx="29">
                  <c:v>2021</c:v>
                </c:pt>
                <c:pt idx="30">
                  <c:v>2022</c:v>
                </c:pt>
              </c:numCache>
            </c:numRef>
          </c:cat>
          <c:val>
            <c:numRef>
              <c:f>'[Láminas CASEN.xlsx]Cobertura-Ocupación-PTF'!$B$24:$AF$24</c:f>
              <c:numCache>
                <c:formatCode>0.0%</c:formatCode>
                <c:ptCount val="31"/>
                <c:pt idx="0">
                  <c:v>0.16602723390802901</c:v>
                </c:pt>
                <c:pt idx="1">
                  <c:v>0.182883637811461</c:v>
                </c:pt>
                <c:pt idx="2">
                  <c:v>0.18815414794659199</c:v>
                </c:pt>
                <c:pt idx="3">
                  <c:v>0.197061068353412</c:v>
                </c:pt>
                <c:pt idx="4">
                  <c:v>0.20845815968348699</c:v>
                </c:pt>
                <c:pt idx="5">
                  <c:v>0.21497225320888499</c:v>
                </c:pt>
                <c:pt idx="6">
                  <c:v>0.228811393941031</c:v>
                </c:pt>
                <c:pt idx="7">
                  <c:v>0.23830671227711001</c:v>
                </c:pt>
                <c:pt idx="8">
                  <c:v>0.25307344431097401</c:v>
                </c:pt>
                <c:pt idx="9">
                  <c:v>0.26953068793396701</c:v>
                </c:pt>
                <c:pt idx="10">
                  <c:v>0.29003450634913502</c:v>
                </c:pt>
                <c:pt idx="11">
                  <c:v>0.31369700858483002</c:v>
                </c:pt>
                <c:pt idx="12">
                  <c:v>0.32116789122939199</c:v>
                </c:pt>
                <c:pt idx="13">
                  <c:v>0.33655533734806098</c:v>
                </c:pt>
                <c:pt idx="14">
                  <c:v>0.35441155658860202</c:v>
                </c:pt>
                <c:pt idx="15">
                  <c:v>0.40825681082311099</c:v>
                </c:pt>
                <c:pt idx="16">
                  <c:v>0.421786771035007</c:v>
                </c:pt>
                <c:pt idx="17">
                  <c:v>0.44823965255506698</c:v>
                </c:pt>
                <c:pt idx="18">
                  <c:v>0.486113755248956</c:v>
                </c:pt>
                <c:pt idx="19">
                  <c:v>0.51976605400885301</c:v>
                </c:pt>
                <c:pt idx="20">
                  <c:v>0.54291108681942801</c:v>
                </c:pt>
                <c:pt idx="21">
                  <c:v>0.57078890703103502</c:v>
                </c:pt>
                <c:pt idx="22">
                  <c:v>0.59123825130922203</c:v>
                </c:pt>
                <c:pt idx="23">
                  <c:v>0.60844560153088101</c:v>
                </c:pt>
                <c:pt idx="24">
                  <c:v>0.626291447596378</c:v>
                </c:pt>
                <c:pt idx="25">
                  <c:v>0.63291394035882098</c:v>
                </c:pt>
                <c:pt idx="26">
                  <c:v>0.69980136918334102</c:v>
                </c:pt>
                <c:pt idx="27">
                  <c:v>0.68981373728321405</c:v>
                </c:pt>
                <c:pt idx="28">
                  <c:v>0.65193949578396004</c:v>
                </c:pt>
                <c:pt idx="29">
                  <c:v>0.68257885405469299</c:v>
                </c:pt>
                <c:pt idx="30">
                  <c:v>0.67920662843692103</c:v>
                </c:pt>
              </c:numCache>
            </c:numRef>
          </c:val>
          <c:smooth val="0"/>
          <c:extLst>
            <c:ext xmlns:c16="http://schemas.microsoft.com/office/drawing/2014/chart" uri="{C3380CC4-5D6E-409C-BE32-E72D297353CC}">
              <c16:uniqueId val="{00000000-618B-4DD6-A940-8BA6FC8AB812}"/>
            </c:ext>
          </c:extLst>
        </c:ser>
        <c:ser>
          <c:idx val="1"/>
          <c:order val="1"/>
          <c:tx>
            <c:strRef>
              <c:f>'[Láminas CASEN.xlsx]Cobertura-Ocupación-PTF'!$A$25</c:f>
              <c:strCache>
                <c:ptCount val="1"/>
                <c:pt idx="0">
                  <c:v>Directivos, profesionales y técnicos (2)</c:v>
                </c:pt>
              </c:strCache>
            </c:strRef>
          </c:tx>
          <c:spPr>
            <a:ln w="28575" cap="rnd">
              <a:solidFill>
                <a:schemeClr val="tx1"/>
              </a:solidFill>
              <a:prstDash val="dash"/>
              <a:round/>
            </a:ln>
            <a:effectLst/>
          </c:spPr>
          <c:marker>
            <c:symbol val="none"/>
          </c:marker>
          <c:cat>
            <c:numRef>
              <c:f>'[Láminas CASEN.xlsx]Cobertura-Ocupación-PTF'!$B$23:$AF$23</c:f>
              <c:numCache>
                <c:formatCode>General</c:formatCode>
                <c:ptCount val="31"/>
                <c:pt idx="0">
                  <c:v>1992</c:v>
                </c:pt>
                <c:pt idx="1">
                  <c:v>1993</c:v>
                </c:pt>
                <c:pt idx="2">
                  <c:v>1994</c:v>
                </c:pt>
                <c:pt idx="3">
                  <c:v>1995</c:v>
                </c:pt>
                <c:pt idx="4">
                  <c:v>1996</c:v>
                </c:pt>
                <c:pt idx="5">
                  <c:v>1997</c:v>
                </c:pt>
                <c:pt idx="6">
                  <c:v>1998</c:v>
                </c:pt>
                <c:pt idx="7">
                  <c:v>1999</c:v>
                </c:pt>
                <c:pt idx="8">
                  <c:v>2000</c:v>
                </c:pt>
                <c:pt idx="9">
                  <c:v>2001</c:v>
                </c:pt>
                <c:pt idx="10">
                  <c:v>2002</c:v>
                </c:pt>
                <c:pt idx="11">
                  <c:v>2003</c:v>
                </c:pt>
                <c:pt idx="12">
                  <c:v>2004</c:v>
                </c:pt>
                <c:pt idx="13">
                  <c:v>2005</c:v>
                </c:pt>
                <c:pt idx="14">
                  <c:v>2006</c:v>
                </c:pt>
                <c:pt idx="15">
                  <c:v>2007</c:v>
                </c:pt>
                <c:pt idx="16">
                  <c:v>2008</c:v>
                </c:pt>
                <c:pt idx="17">
                  <c:v>2009</c:v>
                </c:pt>
                <c:pt idx="18">
                  <c:v>2010</c:v>
                </c:pt>
                <c:pt idx="19">
                  <c:v>2011</c:v>
                </c:pt>
                <c:pt idx="20">
                  <c:v>2012</c:v>
                </c:pt>
                <c:pt idx="21">
                  <c:v>2013</c:v>
                </c:pt>
                <c:pt idx="22">
                  <c:v>2014</c:v>
                </c:pt>
                <c:pt idx="23">
                  <c:v>2015</c:v>
                </c:pt>
                <c:pt idx="24">
                  <c:v>2016</c:v>
                </c:pt>
                <c:pt idx="25">
                  <c:v>2017</c:v>
                </c:pt>
                <c:pt idx="26">
                  <c:v>2018</c:v>
                </c:pt>
                <c:pt idx="27">
                  <c:v>2019</c:v>
                </c:pt>
                <c:pt idx="28">
                  <c:v>2020</c:v>
                </c:pt>
                <c:pt idx="29">
                  <c:v>2021</c:v>
                </c:pt>
                <c:pt idx="30">
                  <c:v>2022</c:v>
                </c:pt>
              </c:numCache>
            </c:numRef>
          </c:cat>
          <c:val>
            <c:numRef>
              <c:f>'[Láminas CASEN.xlsx]Cobertura-Ocupación-PTF'!$B$25:$AF$25</c:f>
              <c:numCache>
                <c:formatCode>0.0%</c:formatCode>
                <c:ptCount val="31"/>
                <c:pt idx="0">
                  <c:v>0.1825</c:v>
                </c:pt>
                <c:pt idx="1">
                  <c:v>0.1946</c:v>
                </c:pt>
                <c:pt idx="2">
                  <c:v>0.20669999999999999</c:v>
                </c:pt>
                <c:pt idx="3">
                  <c:v>0.20710000000000001</c:v>
                </c:pt>
                <c:pt idx="4">
                  <c:v>0.20749999999999999</c:v>
                </c:pt>
                <c:pt idx="5">
                  <c:v>0.2152</c:v>
                </c:pt>
                <c:pt idx="6">
                  <c:v>0.22289999999999999</c:v>
                </c:pt>
                <c:pt idx="7">
                  <c:v>0.2336</c:v>
                </c:pt>
                <c:pt idx="8">
                  <c:v>0.24429999999999999</c:v>
                </c:pt>
                <c:pt idx="9">
                  <c:v>0.243233333333333</c:v>
                </c:pt>
                <c:pt idx="10">
                  <c:v>0.242166666666667</c:v>
                </c:pt>
                <c:pt idx="11">
                  <c:v>0.24110000000000001</c:v>
                </c:pt>
                <c:pt idx="12">
                  <c:v>0.230133333333333</c:v>
                </c:pt>
                <c:pt idx="13">
                  <c:v>0.21916666666666701</c:v>
                </c:pt>
                <c:pt idx="14">
                  <c:v>0.2082</c:v>
                </c:pt>
                <c:pt idx="15">
                  <c:v>0.21606666666666699</c:v>
                </c:pt>
                <c:pt idx="16">
                  <c:v>0.22393333333333301</c:v>
                </c:pt>
                <c:pt idx="17">
                  <c:v>0.23180000000000001</c:v>
                </c:pt>
                <c:pt idx="18">
                  <c:v>0.23794999999999999</c:v>
                </c:pt>
                <c:pt idx="19">
                  <c:v>0.24410000000000001</c:v>
                </c:pt>
                <c:pt idx="20">
                  <c:v>0.24635000000000001</c:v>
                </c:pt>
                <c:pt idx="21">
                  <c:v>0.24859999999999999</c:v>
                </c:pt>
                <c:pt idx="22">
                  <c:v>0.25545000000000001</c:v>
                </c:pt>
                <c:pt idx="23">
                  <c:v>0.26229999999999998</c:v>
                </c:pt>
                <c:pt idx="24">
                  <c:v>0.26819999999999999</c:v>
                </c:pt>
                <c:pt idx="25">
                  <c:v>0.27410000000000001</c:v>
                </c:pt>
                <c:pt idx="26">
                  <c:v>0.29379684357053698</c:v>
                </c:pt>
                <c:pt idx="27">
                  <c:v>0.31349368714107401</c:v>
                </c:pt>
                <c:pt idx="28">
                  <c:v>0.33319053071161098</c:v>
                </c:pt>
                <c:pt idx="29">
                  <c:v>0.295495265355806</c:v>
                </c:pt>
                <c:pt idx="30">
                  <c:v>0.25779999999999997</c:v>
                </c:pt>
              </c:numCache>
            </c:numRef>
          </c:val>
          <c:smooth val="0"/>
          <c:extLst>
            <c:ext xmlns:c16="http://schemas.microsoft.com/office/drawing/2014/chart" uri="{C3380CC4-5D6E-409C-BE32-E72D297353CC}">
              <c16:uniqueId val="{00000001-618B-4DD6-A940-8BA6FC8AB812}"/>
            </c:ext>
          </c:extLst>
        </c:ser>
        <c:dLbls>
          <c:showLegendKey val="0"/>
          <c:showVal val="0"/>
          <c:showCatName val="0"/>
          <c:showSerName val="0"/>
          <c:showPercent val="0"/>
          <c:showBubbleSize val="0"/>
        </c:dLbls>
        <c:marker val="1"/>
        <c:smooth val="0"/>
        <c:axId val="2099965416"/>
        <c:axId val="2099981176"/>
      </c:lineChart>
      <c:lineChart>
        <c:grouping val="standard"/>
        <c:varyColors val="0"/>
        <c:ser>
          <c:idx val="2"/>
          <c:order val="2"/>
          <c:tx>
            <c:strRef>
              <c:f>'[Láminas CASEN.xlsx]Cobertura-Ocupación-PTF'!$A$26</c:f>
              <c:strCache>
                <c:ptCount val="1"/>
                <c:pt idx="0">
                  <c:v>Productividad Total de Factores - Total (3)</c:v>
                </c:pt>
              </c:strCache>
            </c:strRef>
          </c:tx>
          <c:spPr>
            <a:ln w="28575" cap="rnd" cmpd="dbl">
              <a:solidFill>
                <a:schemeClr val="accent3"/>
              </a:solidFill>
              <a:round/>
            </a:ln>
            <a:effectLst/>
          </c:spPr>
          <c:marker>
            <c:symbol val="none"/>
          </c:marker>
          <c:cat>
            <c:numRef>
              <c:f>'[Láminas CASEN.xlsx]Cobertura-Ocupación-PTF'!$B$23:$AF$23</c:f>
              <c:numCache>
                <c:formatCode>General</c:formatCode>
                <c:ptCount val="31"/>
                <c:pt idx="0">
                  <c:v>1992</c:v>
                </c:pt>
                <c:pt idx="1">
                  <c:v>1993</c:v>
                </c:pt>
                <c:pt idx="2">
                  <c:v>1994</c:v>
                </c:pt>
                <c:pt idx="3">
                  <c:v>1995</c:v>
                </c:pt>
                <c:pt idx="4">
                  <c:v>1996</c:v>
                </c:pt>
                <c:pt idx="5">
                  <c:v>1997</c:v>
                </c:pt>
                <c:pt idx="6">
                  <c:v>1998</c:v>
                </c:pt>
                <c:pt idx="7">
                  <c:v>1999</c:v>
                </c:pt>
                <c:pt idx="8">
                  <c:v>2000</c:v>
                </c:pt>
                <c:pt idx="9">
                  <c:v>2001</c:v>
                </c:pt>
                <c:pt idx="10">
                  <c:v>2002</c:v>
                </c:pt>
                <c:pt idx="11">
                  <c:v>2003</c:v>
                </c:pt>
                <c:pt idx="12">
                  <c:v>2004</c:v>
                </c:pt>
                <c:pt idx="13">
                  <c:v>2005</c:v>
                </c:pt>
                <c:pt idx="14">
                  <c:v>2006</c:v>
                </c:pt>
                <c:pt idx="15">
                  <c:v>2007</c:v>
                </c:pt>
                <c:pt idx="16">
                  <c:v>2008</c:v>
                </c:pt>
                <c:pt idx="17">
                  <c:v>2009</c:v>
                </c:pt>
                <c:pt idx="18">
                  <c:v>2010</c:v>
                </c:pt>
                <c:pt idx="19">
                  <c:v>2011</c:v>
                </c:pt>
                <c:pt idx="20">
                  <c:v>2012</c:v>
                </c:pt>
                <c:pt idx="21">
                  <c:v>2013</c:v>
                </c:pt>
                <c:pt idx="22">
                  <c:v>2014</c:v>
                </c:pt>
                <c:pt idx="23">
                  <c:v>2015</c:v>
                </c:pt>
                <c:pt idx="24">
                  <c:v>2016</c:v>
                </c:pt>
                <c:pt idx="25">
                  <c:v>2017</c:v>
                </c:pt>
                <c:pt idx="26">
                  <c:v>2018</c:v>
                </c:pt>
                <c:pt idx="27">
                  <c:v>2019</c:v>
                </c:pt>
                <c:pt idx="28">
                  <c:v>2020</c:v>
                </c:pt>
                <c:pt idx="29">
                  <c:v>2021</c:v>
                </c:pt>
                <c:pt idx="30">
                  <c:v>2022</c:v>
                </c:pt>
              </c:numCache>
            </c:numRef>
          </c:cat>
          <c:val>
            <c:numRef>
              <c:f>'[Láminas CASEN.xlsx]Cobertura-Ocupación-PTF'!$B$26:$AF$26</c:f>
              <c:numCache>
                <c:formatCode>0.0%</c:formatCode>
                <c:ptCount val="31"/>
                <c:pt idx="0">
                  <c:v>2.6987571206339E-2</c:v>
                </c:pt>
                <c:pt idx="1">
                  <c:v>2.7113054168824001E-2</c:v>
                </c:pt>
                <c:pt idx="2">
                  <c:v>2.7807755032074499E-2</c:v>
                </c:pt>
                <c:pt idx="3">
                  <c:v>2.9279870814248599E-2</c:v>
                </c:pt>
                <c:pt idx="4">
                  <c:v>2.9792247628608801E-2</c:v>
                </c:pt>
                <c:pt idx="5">
                  <c:v>3.0393982678554199E-2</c:v>
                </c:pt>
                <c:pt idx="6">
                  <c:v>3.0066963212403999E-2</c:v>
                </c:pt>
                <c:pt idx="7">
                  <c:v>3.0639251041000699E-2</c:v>
                </c:pt>
                <c:pt idx="8">
                  <c:v>3.0779424578679E-2</c:v>
                </c:pt>
                <c:pt idx="9">
                  <c:v>3.1133933270962699E-2</c:v>
                </c:pt>
                <c:pt idx="10">
                  <c:v>3.0983097780517201E-2</c:v>
                </c:pt>
                <c:pt idx="11">
                  <c:v>3.06264741466581E-2</c:v>
                </c:pt>
                <c:pt idx="12">
                  <c:v>3.1692409331719198E-2</c:v>
                </c:pt>
                <c:pt idx="13">
                  <c:v>3.2011350093111901E-2</c:v>
                </c:pt>
                <c:pt idx="14">
                  <c:v>3.2361681799510399E-2</c:v>
                </c:pt>
                <c:pt idx="15">
                  <c:v>3.2031772632371003E-2</c:v>
                </c:pt>
                <c:pt idx="16">
                  <c:v>3.1542168788405801E-2</c:v>
                </c:pt>
                <c:pt idx="17">
                  <c:v>3.1104330627456302E-2</c:v>
                </c:pt>
                <c:pt idx="18">
                  <c:v>3.14655189454199E-2</c:v>
                </c:pt>
                <c:pt idx="19">
                  <c:v>3.1282549595866599E-2</c:v>
                </c:pt>
                <c:pt idx="20">
                  <c:v>3.1443557124063999E-2</c:v>
                </c:pt>
                <c:pt idx="21">
                  <c:v>3.1442916265628999E-2</c:v>
                </c:pt>
                <c:pt idx="22">
                  <c:v>3.1052192726543498E-2</c:v>
                </c:pt>
                <c:pt idx="23">
                  <c:v>3.0880174696687E-2</c:v>
                </c:pt>
                <c:pt idx="24">
                  <c:v>3.06016999460146E-2</c:v>
                </c:pt>
                <c:pt idx="25">
                  <c:v>3.01717112908957E-2</c:v>
                </c:pt>
                <c:pt idx="26">
                  <c:v>3.0361342583514101E-2</c:v>
                </c:pt>
                <c:pt idx="27">
                  <c:v>2.9848074982738899E-2</c:v>
                </c:pt>
                <c:pt idx="28">
                  <c:v>2.9811827276260899E-2</c:v>
                </c:pt>
                <c:pt idx="29">
                  <c:v>3.2007695411284801E-2</c:v>
                </c:pt>
                <c:pt idx="30">
                  <c:v>2.9811827276260899E-2</c:v>
                </c:pt>
              </c:numCache>
            </c:numRef>
          </c:val>
          <c:smooth val="0"/>
          <c:extLst>
            <c:ext xmlns:c16="http://schemas.microsoft.com/office/drawing/2014/chart" uri="{C3380CC4-5D6E-409C-BE32-E72D297353CC}">
              <c16:uniqueId val="{00000002-618B-4DD6-A940-8BA6FC8AB812}"/>
            </c:ext>
          </c:extLst>
        </c:ser>
        <c:ser>
          <c:idx val="3"/>
          <c:order val="3"/>
          <c:tx>
            <c:strRef>
              <c:f>'[Láminas CASEN.xlsx]Cobertura-Ocupación-PTF'!$A$27</c:f>
              <c:strCache>
                <c:ptCount val="1"/>
                <c:pt idx="0">
                  <c:v>Productividad Total de Factores - No minera (4)</c:v>
                </c:pt>
              </c:strCache>
            </c:strRef>
          </c:tx>
          <c:spPr>
            <a:ln w="28575" cap="rnd">
              <a:solidFill>
                <a:schemeClr val="accent4"/>
              </a:solidFill>
              <a:round/>
            </a:ln>
            <a:effectLst/>
          </c:spPr>
          <c:marker>
            <c:symbol val="none"/>
          </c:marker>
          <c:cat>
            <c:numRef>
              <c:f>'[Láminas CASEN.xlsx]Cobertura-Ocupación-PTF'!$B$23:$AF$23</c:f>
              <c:numCache>
                <c:formatCode>General</c:formatCode>
                <c:ptCount val="31"/>
                <c:pt idx="0">
                  <c:v>1992</c:v>
                </c:pt>
                <c:pt idx="1">
                  <c:v>1993</c:v>
                </c:pt>
                <c:pt idx="2">
                  <c:v>1994</c:v>
                </c:pt>
                <c:pt idx="3">
                  <c:v>1995</c:v>
                </c:pt>
                <c:pt idx="4">
                  <c:v>1996</c:v>
                </c:pt>
                <c:pt idx="5">
                  <c:v>1997</c:v>
                </c:pt>
                <c:pt idx="6">
                  <c:v>1998</c:v>
                </c:pt>
                <c:pt idx="7">
                  <c:v>1999</c:v>
                </c:pt>
                <c:pt idx="8">
                  <c:v>2000</c:v>
                </c:pt>
                <c:pt idx="9">
                  <c:v>2001</c:v>
                </c:pt>
                <c:pt idx="10">
                  <c:v>2002</c:v>
                </c:pt>
                <c:pt idx="11">
                  <c:v>2003</c:v>
                </c:pt>
                <c:pt idx="12">
                  <c:v>2004</c:v>
                </c:pt>
                <c:pt idx="13">
                  <c:v>2005</c:v>
                </c:pt>
                <c:pt idx="14">
                  <c:v>2006</c:v>
                </c:pt>
                <c:pt idx="15">
                  <c:v>2007</c:v>
                </c:pt>
                <c:pt idx="16">
                  <c:v>2008</c:v>
                </c:pt>
                <c:pt idx="17">
                  <c:v>2009</c:v>
                </c:pt>
                <c:pt idx="18">
                  <c:v>2010</c:v>
                </c:pt>
                <c:pt idx="19">
                  <c:v>2011</c:v>
                </c:pt>
                <c:pt idx="20">
                  <c:v>2012</c:v>
                </c:pt>
                <c:pt idx="21">
                  <c:v>2013</c:v>
                </c:pt>
                <c:pt idx="22">
                  <c:v>2014</c:v>
                </c:pt>
                <c:pt idx="23">
                  <c:v>2015</c:v>
                </c:pt>
                <c:pt idx="24">
                  <c:v>2016</c:v>
                </c:pt>
                <c:pt idx="25">
                  <c:v>2017</c:v>
                </c:pt>
                <c:pt idx="26">
                  <c:v>2018</c:v>
                </c:pt>
                <c:pt idx="27">
                  <c:v>2019</c:v>
                </c:pt>
                <c:pt idx="28">
                  <c:v>2020</c:v>
                </c:pt>
                <c:pt idx="29">
                  <c:v>2021</c:v>
                </c:pt>
                <c:pt idx="30">
                  <c:v>2022</c:v>
                </c:pt>
              </c:numCache>
            </c:numRef>
          </c:cat>
          <c:val>
            <c:numRef>
              <c:f>'[Láminas CASEN.xlsx]Cobertura-Ocupación-PTF'!$B$27:$AF$27</c:f>
              <c:numCache>
                <c:formatCode>0.0%</c:formatCode>
                <c:ptCount val="31"/>
                <c:pt idx="0">
                  <c:v>1.8327710293668802E-2</c:v>
                </c:pt>
                <c:pt idx="1">
                  <c:v>1.8573584786074401E-2</c:v>
                </c:pt>
                <c:pt idx="2">
                  <c:v>1.9161862759675598E-2</c:v>
                </c:pt>
                <c:pt idx="3">
                  <c:v>2.0142893333791601E-2</c:v>
                </c:pt>
                <c:pt idx="4">
                  <c:v>2.06138012723922E-2</c:v>
                </c:pt>
                <c:pt idx="5">
                  <c:v>2.06506243968415E-2</c:v>
                </c:pt>
                <c:pt idx="6">
                  <c:v>2.1068085033495498E-2</c:v>
                </c:pt>
                <c:pt idx="7">
                  <c:v>2.0840886556028101E-2</c:v>
                </c:pt>
                <c:pt idx="8">
                  <c:v>2.10043685856371E-2</c:v>
                </c:pt>
                <c:pt idx="9">
                  <c:v>2.13856184362698E-2</c:v>
                </c:pt>
                <c:pt idx="10">
                  <c:v>2.1680746337422799E-2</c:v>
                </c:pt>
                <c:pt idx="11">
                  <c:v>2.1785972041065398E-2</c:v>
                </c:pt>
                <c:pt idx="12">
                  <c:v>2.2646265690179301E-2</c:v>
                </c:pt>
                <c:pt idx="13">
                  <c:v>2.32720956080767E-2</c:v>
                </c:pt>
                <c:pt idx="14">
                  <c:v>2.38218049088425E-2</c:v>
                </c:pt>
                <c:pt idx="15">
                  <c:v>2.4085388063176099E-2</c:v>
                </c:pt>
                <c:pt idx="16">
                  <c:v>2.4306257216766599E-2</c:v>
                </c:pt>
                <c:pt idx="17">
                  <c:v>2.4112483907770099E-2</c:v>
                </c:pt>
                <c:pt idx="18">
                  <c:v>2.4644850120305501E-2</c:v>
                </c:pt>
                <c:pt idx="19">
                  <c:v>2.5381549731908801E-2</c:v>
                </c:pt>
                <c:pt idx="20">
                  <c:v>2.5754505428213399E-2</c:v>
                </c:pt>
                <c:pt idx="21">
                  <c:v>2.5837597131682499E-2</c:v>
                </c:pt>
                <c:pt idx="22">
                  <c:v>2.5479353729945999E-2</c:v>
                </c:pt>
                <c:pt idx="23">
                  <c:v>2.5264664079571099E-2</c:v>
                </c:pt>
                <c:pt idx="24">
                  <c:v>2.50837009546181E-2</c:v>
                </c:pt>
                <c:pt idx="25">
                  <c:v>2.47390501447474E-2</c:v>
                </c:pt>
                <c:pt idx="26">
                  <c:v>2.49657469651338E-2</c:v>
                </c:pt>
                <c:pt idx="27">
                  <c:v>2.4018295714528098E-2</c:v>
                </c:pt>
                <c:pt idx="28">
                  <c:v>2.3557909059020499E-2</c:v>
                </c:pt>
                <c:pt idx="29">
                  <c:v>2.5471858135353399E-2</c:v>
                </c:pt>
                <c:pt idx="30">
                  <c:v>2.4860533540104899E-2</c:v>
                </c:pt>
              </c:numCache>
            </c:numRef>
          </c:val>
          <c:smooth val="0"/>
          <c:extLst>
            <c:ext xmlns:c16="http://schemas.microsoft.com/office/drawing/2014/chart" uri="{C3380CC4-5D6E-409C-BE32-E72D297353CC}">
              <c16:uniqueId val="{00000003-618B-4DD6-A940-8BA6FC8AB812}"/>
            </c:ext>
          </c:extLst>
        </c:ser>
        <c:dLbls>
          <c:showLegendKey val="0"/>
          <c:showVal val="0"/>
          <c:showCatName val="0"/>
          <c:showSerName val="0"/>
          <c:showPercent val="0"/>
          <c:showBubbleSize val="0"/>
        </c:dLbls>
        <c:marker val="1"/>
        <c:smooth val="0"/>
        <c:axId val="2145988904"/>
        <c:axId val="2145890312"/>
      </c:lineChart>
      <c:catAx>
        <c:axId val="20999654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s-CL"/>
          </a:p>
        </c:txPr>
        <c:crossAx val="2099981176"/>
        <c:crosses val="autoZero"/>
        <c:auto val="1"/>
        <c:lblAlgn val="ctr"/>
        <c:lblOffset val="100"/>
        <c:noMultiLvlLbl val="0"/>
      </c:catAx>
      <c:valAx>
        <c:axId val="209998117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vert="horz"/>
              <a:lstStyle/>
              <a:p>
                <a:pPr>
                  <a:defRPr/>
                </a:pPr>
                <a:r>
                  <a:rPr lang="es-CL"/>
                  <a:t>% cobertura bruta ESUP y % directivos, profesionales y técnicos</a:t>
                </a:r>
              </a:p>
            </c:rich>
          </c:tx>
          <c:overlay val="0"/>
          <c:spPr>
            <a:noFill/>
            <a:ln>
              <a:noFill/>
            </a:ln>
            <a:effectLst/>
          </c:spPr>
        </c:title>
        <c:numFmt formatCode="0.0%" sourceLinked="1"/>
        <c:majorTickMark val="none"/>
        <c:minorTickMark val="none"/>
        <c:tickLblPos val="nextTo"/>
        <c:spPr>
          <a:noFill/>
          <a:ln>
            <a:noFill/>
          </a:ln>
          <a:effectLst/>
        </c:spPr>
        <c:txPr>
          <a:bodyPr rot="-60000000" vert="horz"/>
          <a:lstStyle/>
          <a:p>
            <a:pPr>
              <a:defRPr/>
            </a:pPr>
            <a:endParaRPr lang="es-CL"/>
          </a:p>
        </c:txPr>
        <c:crossAx val="2099965416"/>
        <c:crosses val="autoZero"/>
        <c:crossBetween val="between"/>
      </c:valAx>
      <c:valAx>
        <c:axId val="2145890312"/>
        <c:scaling>
          <c:orientation val="minMax"/>
          <c:max val="0.05"/>
          <c:min val="0"/>
        </c:scaling>
        <c:delete val="0"/>
        <c:axPos val="r"/>
        <c:title>
          <c:tx>
            <c:rich>
              <a:bodyPr rot="-5400000" vert="horz"/>
              <a:lstStyle/>
              <a:p>
                <a:pPr>
                  <a:defRPr/>
                </a:pPr>
                <a:r>
                  <a:rPr lang="es-CL"/>
                  <a:t>Productividad Total de Factores</a:t>
                </a:r>
              </a:p>
            </c:rich>
          </c:tx>
          <c:overlay val="0"/>
          <c:spPr>
            <a:noFill/>
            <a:ln>
              <a:noFill/>
            </a:ln>
            <a:effectLst/>
          </c:spPr>
        </c:title>
        <c:numFmt formatCode="0.0%" sourceLinked="1"/>
        <c:majorTickMark val="out"/>
        <c:minorTickMark val="none"/>
        <c:tickLblPos val="nextTo"/>
        <c:spPr>
          <a:noFill/>
          <a:ln>
            <a:noFill/>
          </a:ln>
          <a:effectLst/>
        </c:spPr>
        <c:txPr>
          <a:bodyPr rot="-60000000" vert="horz"/>
          <a:lstStyle/>
          <a:p>
            <a:pPr>
              <a:defRPr/>
            </a:pPr>
            <a:endParaRPr lang="es-CL"/>
          </a:p>
        </c:txPr>
        <c:crossAx val="2145988904"/>
        <c:crosses val="max"/>
        <c:crossBetween val="between"/>
      </c:valAx>
      <c:catAx>
        <c:axId val="2145988904"/>
        <c:scaling>
          <c:orientation val="minMax"/>
        </c:scaling>
        <c:delete val="1"/>
        <c:axPos val="b"/>
        <c:numFmt formatCode="General" sourceLinked="1"/>
        <c:majorTickMark val="out"/>
        <c:minorTickMark val="none"/>
        <c:tickLblPos val="nextTo"/>
        <c:crossAx val="2145890312"/>
        <c:crosses val="autoZero"/>
        <c:auto val="1"/>
        <c:lblAlgn val="ctr"/>
        <c:lblOffset val="100"/>
        <c:noMultiLvlLbl val="0"/>
      </c:catAx>
      <c:spPr>
        <a:noFill/>
        <a:ln>
          <a:noFill/>
        </a:ln>
        <a:effectLst/>
      </c:spPr>
    </c:plotArea>
    <c:legend>
      <c:legendPos val="b"/>
      <c:overlay val="0"/>
      <c:spPr>
        <a:noFill/>
        <a:ln>
          <a:noFill/>
        </a:ln>
        <a:effectLst/>
      </c:spPr>
      <c:txPr>
        <a:bodyPr rot="0" vert="horz"/>
        <a:lstStyle/>
        <a:p>
          <a:pPr>
            <a:defRPr/>
          </a:pPr>
          <a:endParaRPr lang="es-C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accent1"/>
      </a:solidFill>
    </a:ln>
    <a:effectLst/>
  </c:spPr>
  <c:txPr>
    <a:bodyPr/>
    <a:lstStyle/>
    <a:p>
      <a:pPr>
        <a:defRPr sz="1100"/>
      </a:pPr>
      <a:endParaRPr lang="es-CL"/>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F8000E5-E1BF-1B49-8B13-714438104DEF}"/>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eaLnBrk="1" hangingPunct="1">
              <a:defRPr sz="1200">
                <a:latin typeface="Arial" charset="0"/>
                <a:ea typeface="ＭＳ Ｐゴシック" charset="0"/>
                <a:cs typeface="ＭＳ Ｐゴシック" charset="0"/>
              </a:defRPr>
            </a:lvl1pPr>
          </a:lstStyle>
          <a:p>
            <a:pPr>
              <a:defRPr/>
            </a:pPr>
            <a:endParaRPr lang="en-US"/>
          </a:p>
        </p:txBody>
      </p:sp>
      <p:sp>
        <p:nvSpPr>
          <p:cNvPr id="3" name="Date Placeholder 2">
            <a:extLst>
              <a:ext uri="{FF2B5EF4-FFF2-40B4-BE49-F238E27FC236}">
                <a16:creationId xmlns:a16="http://schemas.microsoft.com/office/drawing/2014/main" id="{C316E7D2-FA68-9F43-935B-5C4FB410B5F9}"/>
              </a:ext>
            </a:extLst>
          </p:cNvPr>
          <p:cNvSpPr>
            <a:spLocks noGrp="1"/>
          </p:cNvSpPr>
          <p:nvPr>
            <p:ph type="dt" sz="quarter" idx="1"/>
          </p:nvPr>
        </p:nvSpPr>
        <p:spPr>
          <a:xfrm>
            <a:off x="5180013" y="0"/>
            <a:ext cx="3962400" cy="3429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fld id="{A3251F9C-DD71-D44B-BC61-B9FFF09B63D6}" type="datetimeFigureOut">
              <a:rPr lang="en-US" altLang="en-US"/>
              <a:pPr>
                <a:defRPr/>
              </a:pPr>
              <a:t>4/9/25</a:t>
            </a:fld>
            <a:endParaRPr lang="en-US" altLang="en-US"/>
          </a:p>
        </p:txBody>
      </p:sp>
      <p:sp>
        <p:nvSpPr>
          <p:cNvPr id="4" name="Footer Placeholder 3">
            <a:extLst>
              <a:ext uri="{FF2B5EF4-FFF2-40B4-BE49-F238E27FC236}">
                <a16:creationId xmlns:a16="http://schemas.microsoft.com/office/drawing/2014/main" id="{B385D875-A649-3A4B-8E3B-058149450C42}"/>
              </a:ext>
            </a:extLst>
          </p:cNvPr>
          <p:cNvSpPr>
            <a:spLocks noGrp="1"/>
          </p:cNvSpPr>
          <p:nvPr>
            <p:ph type="ftr" sz="quarter" idx="2"/>
          </p:nvPr>
        </p:nvSpPr>
        <p:spPr>
          <a:xfrm>
            <a:off x="0" y="6513513"/>
            <a:ext cx="3962400" cy="342900"/>
          </a:xfrm>
          <a:prstGeom prst="rect">
            <a:avLst/>
          </a:prstGeom>
        </p:spPr>
        <p:txBody>
          <a:bodyPr vert="horz" lIns="91440" tIns="45720" rIns="91440" bIns="45720" rtlCol="0" anchor="b"/>
          <a:lstStyle>
            <a:lvl1pPr algn="l" eaLnBrk="1" hangingPunct="1">
              <a:defRPr sz="1200">
                <a:latin typeface="Arial" charset="0"/>
                <a:ea typeface="ＭＳ Ｐゴシック" charset="0"/>
                <a:cs typeface="ＭＳ Ｐゴシック" charset="0"/>
              </a:defRPr>
            </a:lvl1pPr>
          </a:lstStyle>
          <a:p>
            <a:pPr>
              <a:defRPr/>
            </a:pPr>
            <a:endParaRPr lang="en-US"/>
          </a:p>
        </p:txBody>
      </p:sp>
      <p:sp>
        <p:nvSpPr>
          <p:cNvPr id="5" name="Slide Number Placeholder 4">
            <a:extLst>
              <a:ext uri="{FF2B5EF4-FFF2-40B4-BE49-F238E27FC236}">
                <a16:creationId xmlns:a16="http://schemas.microsoft.com/office/drawing/2014/main" id="{82201212-A529-7F40-936E-A515A995FDE7}"/>
              </a:ext>
            </a:extLst>
          </p:cNvPr>
          <p:cNvSpPr>
            <a:spLocks noGrp="1"/>
          </p:cNvSpPr>
          <p:nvPr>
            <p:ph type="sldNum" sz="quarter" idx="3"/>
          </p:nvPr>
        </p:nvSpPr>
        <p:spPr>
          <a:xfrm>
            <a:off x="5180013" y="6513513"/>
            <a:ext cx="3962400" cy="3429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3870662C-C48F-D348-A8B1-EF16E886014E}"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1814C16E-B00C-4FA4-8953-2E262D1684AF}" type="datetimeFigureOut">
              <a:rPr lang="en-GB" smtClean="0"/>
              <a:t>09/04/2025</a:t>
            </a:fld>
            <a:endParaRPr lang="en-GB"/>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0B68C3CB-3118-423E-861A-757A9737E9E3}" type="slidenum">
              <a:rPr lang="en-GB" smtClean="0"/>
              <a:t>‹#›</a:t>
            </a:fld>
            <a:endParaRPr lang="en-GB"/>
          </a:p>
        </p:txBody>
      </p:sp>
    </p:spTree>
    <p:extLst>
      <p:ext uri="{BB962C8B-B14F-4D97-AF65-F5344CB8AC3E}">
        <p14:creationId xmlns:p14="http://schemas.microsoft.com/office/powerpoint/2010/main" val="37953569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25D149E-358D-2440-BDD5-072440F2B74A}" type="slidenum">
              <a:rPr lang="en-US" smtClean="0"/>
              <a:t>1</a:t>
            </a:fld>
            <a:endParaRPr lang="en-US"/>
          </a:p>
        </p:txBody>
      </p:sp>
    </p:spTree>
    <p:extLst>
      <p:ext uri="{BB962C8B-B14F-4D97-AF65-F5344CB8AC3E}">
        <p14:creationId xmlns:p14="http://schemas.microsoft.com/office/powerpoint/2010/main" val="38059440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296545" indent="-285750" algn="just">
              <a:spcBef>
                <a:spcPts val="500"/>
              </a:spcBef>
              <a:spcAft>
                <a:spcPts val="600"/>
              </a:spcAft>
              <a:buFont typeface="Arial,Sans-Serif"/>
              <a:buChar char="•"/>
            </a:pPr>
            <a:r>
              <a:rPr lang="es-ES"/>
              <a:t>Alto gasto total en educación superior (como % del PIB), el 40% es público, lo restante proviene de los presupuestos familiares. </a:t>
            </a:r>
            <a:endParaRPr lang="en-US"/>
          </a:p>
          <a:p>
            <a:pPr marL="296545" indent="-285750" algn="just">
              <a:spcBef>
                <a:spcPts val="500"/>
              </a:spcBef>
              <a:spcAft>
                <a:spcPts val="1600"/>
              </a:spcAft>
              <a:buFont typeface="Arial,Sans-Serif"/>
              <a:buChar char="•"/>
            </a:pPr>
            <a:r>
              <a:rPr lang="es-ES"/>
              <a:t>El promedio OCDE de gasto público en Educación Superior es de 67%.</a:t>
            </a:r>
          </a:p>
        </p:txBody>
      </p:sp>
      <p:sp>
        <p:nvSpPr>
          <p:cNvPr id="4" name="Marcador de número de diapositiva 3"/>
          <p:cNvSpPr>
            <a:spLocks noGrp="1"/>
          </p:cNvSpPr>
          <p:nvPr>
            <p:ph type="sldNum" sz="quarter" idx="5"/>
          </p:nvPr>
        </p:nvSpPr>
        <p:spPr/>
        <p:txBody>
          <a:bodyPr/>
          <a:lstStyle/>
          <a:p>
            <a:fld id="{74C83057-9407-8E46-9CB2-17DFB2615D69}" type="slidenum">
              <a:rPr lang="es-CL" smtClean="0"/>
              <a:t>11</a:t>
            </a:fld>
            <a:endParaRPr lang="es-CL"/>
          </a:p>
        </p:txBody>
      </p:sp>
    </p:spTree>
    <p:extLst>
      <p:ext uri="{BB962C8B-B14F-4D97-AF65-F5344CB8AC3E}">
        <p14:creationId xmlns:p14="http://schemas.microsoft.com/office/powerpoint/2010/main" val="6287995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CDECE3B-8A8E-DC47-B9E7-CF56273373CE}" type="slidenum">
              <a:rPr kumimoji="0" lang="es-C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s-C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83550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lvl="0" algn="just" rtl="0"/>
            <a:r>
              <a:rPr lang="es-MX" sz="1100">
                <a:latin typeface="Open sans" panose="020B0606030504020204" pitchFamily="34" charset="0"/>
                <a:ea typeface="Open sans" panose="020B0606030504020204" pitchFamily="34" charset="0"/>
                <a:cs typeface="Open sans" panose="020B0606030504020204" pitchFamily="34" charset="0"/>
              </a:rPr>
              <a:t>Sin participación de la banca en el sistema.</a:t>
            </a:r>
            <a:endParaRPr lang="en-US" sz="1100">
              <a:latin typeface="Open sans" panose="020B0606030504020204" pitchFamily="34" charset="0"/>
              <a:ea typeface="Open sans" panose="020B0606030504020204" pitchFamily="34" charset="0"/>
              <a:cs typeface="Open sans" panose="020B0606030504020204" pitchFamily="34" charset="0"/>
            </a:endParaRPr>
          </a:p>
          <a:p>
            <a:pPr lvl="0" algn="just" rtl="0"/>
            <a:r>
              <a:rPr lang="es-MX" sz="1100">
                <a:latin typeface="Open sans" panose="020B0606030504020204" pitchFamily="34" charset="0"/>
                <a:ea typeface="Open sans" panose="020B0606030504020204" pitchFamily="34" charset="0"/>
                <a:cs typeface="Open sans" panose="020B0606030504020204" pitchFamily="34" charset="0"/>
              </a:rPr>
              <a:t>Eliminación del factor “precio” de la relación entre estudiante e IES.</a:t>
            </a:r>
          </a:p>
          <a:p>
            <a:pPr lvl="0" algn="just" rtl="0"/>
            <a:r>
              <a:rPr lang="es-MX" sz="1100">
                <a:latin typeface="Open sans" panose="020B0606030504020204" pitchFamily="34" charset="0"/>
                <a:ea typeface="Open sans" panose="020B0606030504020204" pitchFamily="34" charset="0"/>
                <a:cs typeface="Open sans" panose="020B0606030504020204" pitchFamily="34" charset="0"/>
              </a:rPr>
              <a:t>La institución educa a estudiantes y el Estado financia a las IES. </a:t>
            </a:r>
          </a:p>
          <a:p>
            <a:pPr lvl="0" algn="just" rtl="0"/>
            <a:r>
              <a:rPr lang="es-MX" sz="1100">
                <a:latin typeface="Open sans" panose="020B0606030504020204" pitchFamily="34" charset="0"/>
                <a:ea typeface="Open sans" panose="020B0606030504020204" pitchFamily="34" charset="0"/>
                <a:cs typeface="Open sans" panose="020B0606030504020204" pitchFamily="34" charset="0"/>
              </a:rPr>
              <a:t>Estudiantes contribuyen, en proporción a sus ingresos, a hacer posible que estudien también las generaciones futuras.</a:t>
            </a:r>
            <a:endParaRPr lang="es-ES" sz="1100">
              <a:latin typeface="Open sans" panose="020B0606030504020204" pitchFamily="34" charset="0"/>
              <a:ea typeface="Open sans" panose="020B0606030504020204" pitchFamily="34" charset="0"/>
              <a:cs typeface="Open sans" panose="020B0606030504020204" pitchFamily="34" charset="0"/>
            </a:endParaRPr>
          </a:p>
          <a:p>
            <a:endParaRPr lang="es-CL"/>
          </a:p>
        </p:txBody>
      </p:sp>
    </p:spTree>
    <p:extLst>
      <p:ext uri="{BB962C8B-B14F-4D97-AF65-F5344CB8AC3E}">
        <p14:creationId xmlns:p14="http://schemas.microsoft.com/office/powerpoint/2010/main" val="15397608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50FFD5-6A7B-0B11-5B82-861E182DA7B7}"/>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0E999267-F927-516A-1A67-55B9F4B333C9}"/>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DBFA01A1-A300-8859-D340-0786C6B7386E}"/>
              </a:ext>
            </a:extLst>
          </p:cNvPr>
          <p:cNvSpPr>
            <a:spLocks noGrp="1"/>
          </p:cNvSpPr>
          <p:nvPr>
            <p:ph type="body" idx="1"/>
          </p:nvPr>
        </p:nvSpPr>
        <p:spPr/>
        <p:txBody>
          <a:bodyPr/>
          <a:lstStyle/>
          <a:p>
            <a:endParaRPr lang="es-CL"/>
          </a:p>
        </p:txBody>
      </p:sp>
      <p:sp>
        <p:nvSpPr>
          <p:cNvPr id="4" name="Marcador de número de diapositiva 3">
            <a:extLst>
              <a:ext uri="{FF2B5EF4-FFF2-40B4-BE49-F238E27FC236}">
                <a16:creationId xmlns:a16="http://schemas.microsoft.com/office/drawing/2014/main" id="{7BFC47CC-476F-E9FA-AF52-80AA491D7843}"/>
              </a:ext>
            </a:extLst>
          </p:cNvPr>
          <p:cNvSpPr>
            <a:spLocks noGrp="1"/>
          </p:cNvSpPr>
          <p:nvPr>
            <p:ph type="sldNum" sz="quarter" idx="5"/>
          </p:nvPr>
        </p:nvSpPr>
        <p:spPr/>
        <p:txBody>
          <a:bodyPr/>
          <a:lstStyle/>
          <a:p>
            <a:fld id="{74C83057-9407-8E46-9CB2-17DFB2615D69}" type="slidenum">
              <a:rPr lang="es-CL" smtClean="0"/>
              <a:t>18</a:t>
            </a:fld>
            <a:endParaRPr lang="es-CL"/>
          </a:p>
        </p:txBody>
      </p:sp>
    </p:spTree>
    <p:extLst>
      <p:ext uri="{BB962C8B-B14F-4D97-AF65-F5344CB8AC3E}">
        <p14:creationId xmlns:p14="http://schemas.microsoft.com/office/powerpoint/2010/main" val="5252177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4B28EA-7F8A-9B25-9633-A95E47E61EC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5B75BF-0E1A-C616-4FF4-9E6DF0B21F4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1F3DDC0-A2A8-7C8B-F589-20D1C4046BC6}"/>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BAE3F947-08BF-D8F0-7F90-BDCE687149DB}"/>
              </a:ext>
            </a:extLst>
          </p:cNvPr>
          <p:cNvSpPr>
            <a:spLocks noGrp="1"/>
          </p:cNvSpPr>
          <p:nvPr>
            <p:ph type="sldNum" sz="quarter" idx="5"/>
          </p:nvPr>
        </p:nvSpPr>
        <p:spPr/>
        <p:txBody>
          <a:bodyPr/>
          <a:lstStyle/>
          <a:p>
            <a:fld id="{0B68C3CB-3118-423E-861A-757A9737E9E3}" type="slidenum">
              <a:rPr lang="en-GB" smtClean="0"/>
              <a:t>20</a:t>
            </a:fld>
            <a:endParaRPr lang="en-GB"/>
          </a:p>
        </p:txBody>
      </p:sp>
    </p:spTree>
    <p:extLst>
      <p:ext uri="{BB962C8B-B14F-4D97-AF65-F5344CB8AC3E}">
        <p14:creationId xmlns:p14="http://schemas.microsoft.com/office/powerpoint/2010/main" val="14383190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B07F71-E9B4-ACD9-9EFE-36EF2ABD4F3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AEEA6A-EC9A-3CB8-02FD-AF0A67FFA46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94C142B-0ACF-A2EF-0E03-016927288D02}"/>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AEE28C83-97D2-1F12-7C1F-7B01495448D7}"/>
              </a:ext>
            </a:extLst>
          </p:cNvPr>
          <p:cNvSpPr>
            <a:spLocks noGrp="1"/>
          </p:cNvSpPr>
          <p:nvPr>
            <p:ph type="sldNum" sz="quarter" idx="5"/>
          </p:nvPr>
        </p:nvSpPr>
        <p:spPr/>
        <p:txBody>
          <a:bodyPr/>
          <a:lstStyle/>
          <a:p>
            <a:fld id="{0B68C3CB-3118-423E-861A-757A9737E9E3}" type="slidenum">
              <a:rPr lang="en-GB" smtClean="0"/>
              <a:t>21</a:t>
            </a:fld>
            <a:endParaRPr lang="en-GB"/>
          </a:p>
        </p:txBody>
      </p:sp>
    </p:spTree>
    <p:extLst>
      <p:ext uri="{BB962C8B-B14F-4D97-AF65-F5344CB8AC3E}">
        <p14:creationId xmlns:p14="http://schemas.microsoft.com/office/powerpoint/2010/main" val="25482088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79DC6B0D-C0E7-FF4E-F195-BB59C367B4D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id="{32A43486-B73A-664F-9607-3AAD4D7A5E5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6388" name="Slide Number Placeholder 3">
            <a:extLst>
              <a:ext uri="{FF2B5EF4-FFF2-40B4-BE49-F238E27FC236}">
                <a16:creationId xmlns:a16="http://schemas.microsoft.com/office/drawing/2014/main" id="{A8AFFF3B-FA34-06C2-808B-BD3E68D0095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BDB87A16-BC2A-4DF5-836D-D8630FD9F008}" type="slidenum">
              <a:rPr lang="en-US" altLang="en-US" sz="1200" smtClean="0"/>
              <a:pPr/>
              <a:t>22</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B07DCC-B11D-5E7C-2EBB-C193C6D41E0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4DB0AD5-6A82-6989-4353-3940C7232DF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26E7028-244B-ED60-1E51-E9DED9FE5376}"/>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585F9ECE-09E8-8DFB-E693-AD5B16E1657A}"/>
              </a:ext>
            </a:extLst>
          </p:cNvPr>
          <p:cNvSpPr>
            <a:spLocks noGrp="1"/>
          </p:cNvSpPr>
          <p:nvPr>
            <p:ph type="sldNum" sz="quarter" idx="5"/>
          </p:nvPr>
        </p:nvSpPr>
        <p:spPr/>
        <p:txBody>
          <a:bodyPr/>
          <a:lstStyle/>
          <a:p>
            <a:fld id="{0B68C3CB-3118-423E-861A-757A9737E9E3}" type="slidenum">
              <a:rPr lang="en-GB" smtClean="0"/>
              <a:t>2</a:t>
            </a:fld>
            <a:endParaRPr lang="en-GB"/>
          </a:p>
        </p:txBody>
      </p:sp>
    </p:spTree>
    <p:extLst>
      <p:ext uri="{BB962C8B-B14F-4D97-AF65-F5344CB8AC3E}">
        <p14:creationId xmlns:p14="http://schemas.microsoft.com/office/powerpoint/2010/main" val="39155095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ED4C23-B73C-4402-5B94-325CACCDB46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35279C1-1C15-1B57-55E3-C558D41545C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1E91D3F-DE71-722C-44FA-700EF00921F6}"/>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5946E300-4E51-456D-E3BD-7C0641B9D33D}"/>
              </a:ext>
            </a:extLst>
          </p:cNvPr>
          <p:cNvSpPr>
            <a:spLocks noGrp="1"/>
          </p:cNvSpPr>
          <p:nvPr>
            <p:ph type="sldNum" sz="quarter" idx="5"/>
          </p:nvPr>
        </p:nvSpPr>
        <p:spPr/>
        <p:txBody>
          <a:bodyPr/>
          <a:lstStyle/>
          <a:p>
            <a:fld id="{0B68C3CB-3118-423E-861A-757A9737E9E3}" type="slidenum">
              <a:rPr lang="en-GB" smtClean="0"/>
              <a:t>3</a:t>
            </a:fld>
            <a:endParaRPr lang="en-GB"/>
          </a:p>
        </p:txBody>
      </p:sp>
    </p:spTree>
    <p:extLst>
      <p:ext uri="{BB962C8B-B14F-4D97-AF65-F5344CB8AC3E}">
        <p14:creationId xmlns:p14="http://schemas.microsoft.com/office/powerpoint/2010/main" val="35331753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E1E620-194A-A757-CD45-B350A34B87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53546B-2D85-F924-5A15-B55F1FE3DB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19AC978-65D4-BA37-F792-FF6A107A66DC}"/>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B2550EFF-3882-B5FD-F258-080A9A5A15B7}"/>
              </a:ext>
            </a:extLst>
          </p:cNvPr>
          <p:cNvSpPr>
            <a:spLocks noGrp="1"/>
          </p:cNvSpPr>
          <p:nvPr>
            <p:ph type="sldNum" sz="quarter" idx="5"/>
          </p:nvPr>
        </p:nvSpPr>
        <p:spPr/>
        <p:txBody>
          <a:bodyPr/>
          <a:lstStyle/>
          <a:p>
            <a:fld id="{0B68C3CB-3118-423E-861A-757A9737E9E3}" type="slidenum">
              <a:rPr lang="en-GB" smtClean="0"/>
              <a:t>4</a:t>
            </a:fld>
            <a:endParaRPr lang="en-GB"/>
          </a:p>
        </p:txBody>
      </p:sp>
    </p:spTree>
    <p:extLst>
      <p:ext uri="{BB962C8B-B14F-4D97-AF65-F5344CB8AC3E}">
        <p14:creationId xmlns:p14="http://schemas.microsoft.com/office/powerpoint/2010/main" val="34041507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7FFFCB-CD08-12E5-9AB5-C651B6BCF77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DCE2530-6918-BE94-DB40-CBBE0C64035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8CEECE9-A447-404E-98C6-A218A1A9D547}"/>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AEECCBDF-7CF0-1CA8-A3D3-A91469BA2D33}"/>
              </a:ext>
            </a:extLst>
          </p:cNvPr>
          <p:cNvSpPr>
            <a:spLocks noGrp="1"/>
          </p:cNvSpPr>
          <p:nvPr>
            <p:ph type="sldNum" sz="quarter" idx="5"/>
          </p:nvPr>
        </p:nvSpPr>
        <p:spPr/>
        <p:txBody>
          <a:bodyPr/>
          <a:lstStyle/>
          <a:p>
            <a:fld id="{0B68C3CB-3118-423E-861A-757A9737E9E3}" type="slidenum">
              <a:rPr lang="en-GB" smtClean="0"/>
              <a:t>5</a:t>
            </a:fld>
            <a:endParaRPr lang="en-GB"/>
          </a:p>
        </p:txBody>
      </p:sp>
    </p:spTree>
    <p:extLst>
      <p:ext uri="{BB962C8B-B14F-4D97-AF65-F5344CB8AC3E}">
        <p14:creationId xmlns:p14="http://schemas.microsoft.com/office/powerpoint/2010/main" val="7389899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16FBB3-7C58-A8B5-191B-CCAD35B75F6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4B5318F-5BEC-D026-FC5E-5407C76C2B7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A004323-546B-2B83-D752-08313D3405E4}"/>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8ABAD399-48CB-E6D1-84AF-FC3514918CDD}"/>
              </a:ext>
            </a:extLst>
          </p:cNvPr>
          <p:cNvSpPr>
            <a:spLocks noGrp="1"/>
          </p:cNvSpPr>
          <p:nvPr>
            <p:ph type="sldNum" sz="quarter" idx="5"/>
          </p:nvPr>
        </p:nvSpPr>
        <p:spPr/>
        <p:txBody>
          <a:bodyPr/>
          <a:lstStyle/>
          <a:p>
            <a:fld id="{0B68C3CB-3118-423E-861A-757A9737E9E3}" type="slidenum">
              <a:rPr lang="en-GB" smtClean="0"/>
              <a:t>6</a:t>
            </a:fld>
            <a:endParaRPr lang="en-GB"/>
          </a:p>
        </p:txBody>
      </p:sp>
    </p:spTree>
    <p:extLst>
      <p:ext uri="{BB962C8B-B14F-4D97-AF65-F5344CB8AC3E}">
        <p14:creationId xmlns:p14="http://schemas.microsoft.com/office/powerpoint/2010/main" val="13827286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61D1C5-DF31-9D22-1D70-0597B520088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3B95EA-DEAA-D01E-C029-719E33CA360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30CA2AB-3013-297F-FF16-38D7DEAD4B5D}"/>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1E8C11BD-F343-3A5D-238F-343BB8EFB7FF}"/>
              </a:ext>
            </a:extLst>
          </p:cNvPr>
          <p:cNvSpPr>
            <a:spLocks noGrp="1"/>
          </p:cNvSpPr>
          <p:nvPr>
            <p:ph type="sldNum" sz="quarter" idx="5"/>
          </p:nvPr>
        </p:nvSpPr>
        <p:spPr/>
        <p:txBody>
          <a:bodyPr/>
          <a:lstStyle/>
          <a:p>
            <a:fld id="{0B68C3CB-3118-423E-861A-757A9737E9E3}" type="slidenum">
              <a:rPr lang="en-GB" smtClean="0"/>
              <a:t>7</a:t>
            </a:fld>
            <a:endParaRPr lang="en-GB"/>
          </a:p>
        </p:txBody>
      </p:sp>
    </p:spTree>
    <p:extLst>
      <p:ext uri="{BB962C8B-B14F-4D97-AF65-F5344CB8AC3E}">
        <p14:creationId xmlns:p14="http://schemas.microsoft.com/office/powerpoint/2010/main" val="103984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20B3D3-3107-A77A-D648-E5B8559951C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E35C4DE-DD5D-CED4-1C6C-F67D58673D5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0422131-E6B9-CE4A-0816-04CCF0CC96AA}"/>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21280368-876C-90D8-2D67-B060FA39CBA2}"/>
              </a:ext>
            </a:extLst>
          </p:cNvPr>
          <p:cNvSpPr>
            <a:spLocks noGrp="1"/>
          </p:cNvSpPr>
          <p:nvPr>
            <p:ph type="sldNum" sz="quarter" idx="5"/>
          </p:nvPr>
        </p:nvSpPr>
        <p:spPr/>
        <p:txBody>
          <a:bodyPr/>
          <a:lstStyle/>
          <a:p>
            <a:fld id="{0B68C3CB-3118-423E-861A-757A9737E9E3}" type="slidenum">
              <a:rPr lang="en-GB" smtClean="0"/>
              <a:t>8</a:t>
            </a:fld>
            <a:endParaRPr lang="en-GB"/>
          </a:p>
        </p:txBody>
      </p:sp>
    </p:spTree>
    <p:extLst>
      <p:ext uri="{BB962C8B-B14F-4D97-AF65-F5344CB8AC3E}">
        <p14:creationId xmlns:p14="http://schemas.microsoft.com/office/powerpoint/2010/main" val="31676187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D399AB-F25E-2623-AEE3-A81A56D6FE27}"/>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DCDE3C9F-1CD3-6F54-5F67-34DDBF9B004E}"/>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DA1FFF7B-3570-D11D-CD9D-FA9D63A09482}"/>
              </a:ext>
            </a:extLst>
          </p:cNvPr>
          <p:cNvSpPr>
            <a:spLocks noGrp="1"/>
          </p:cNvSpPr>
          <p:nvPr>
            <p:ph type="body" idx="1"/>
          </p:nvPr>
        </p:nvSpPr>
        <p:spPr/>
        <p:txBody>
          <a:bodyPr/>
          <a:lstStyle/>
          <a:p>
            <a:endParaRPr lang="es-CL"/>
          </a:p>
        </p:txBody>
      </p:sp>
      <p:sp>
        <p:nvSpPr>
          <p:cNvPr id="4" name="Marcador de número de diapositiva 3">
            <a:extLst>
              <a:ext uri="{FF2B5EF4-FFF2-40B4-BE49-F238E27FC236}">
                <a16:creationId xmlns:a16="http://schemas.microsoft.com/office/drawing/2014/main" id="{76A98B08-8793-2686-8B91-B3109860419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CDECE3B-8A8E-DC47-B9E7-CF56273373CE}" type="slidenum">
              <a:rPr kumimoji="0" lang="es-C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s-C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015877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A2E05C-998D-11CC-5371-546C07C904A5}"/>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GB"/>
          </a:p>
        </p:txBody>
      </p:sp>
      <p:sp>
        <p:nvSpPr>
          <p:cNvPr id="3" name="Subtitle 2">
            <a:extLst>
              <a:ext uri="{FF2B5EF4-FFF2-40B4-BE49-F238E27FC236}">
                <a16:creationId xmlns:a16="http://schemas.microsoft.com/office/drawing/2014/main" id="{A5C11B57-4882-42B8-76E7-7418D67C296D}"/>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F97163B-19A3-C7B4-7A75-8C0A75E66387}"/>
              </a:ext>
            </a:extLst>
          </p:cNvPr>
          <p:cNvSpPr>
            <a:spLocks noGrp="1"/>
          </p:cNvSpPr>
          <p:nvPr>
            <p:ph type="dt" sz="half" idx="10"/>
          </p:nvPr>
        </p:nvSpPr>
        <p:spPr/>
        <p:txBody>
          <a:bodyPr/>
          <a:lstStyle/>
          <a:p>
            <a:fld id="{08ACBF9F-4400-4F75-BFC3-76EA2D46C7EE}" type="datetimeFigureOut">
              <a:rPr lang="en-GB" smtClean="0"/>
              <a:t>09/04/2025</a:t>
            </a:fld>
            <a:endParaRPr lang="en-GB"/>
          </a:p>
        </p:txBody>
      </p:sp>
      <p:sp>
        <p:nvSpPr>
          <p:cNvPr id="5" name="Footer Placeholder 4">
            <a:extLst>
              <a:ext uri="{FF2B5EF4-FFF2-40B4-BE49-F238E27FC236}">
                <a16:creationId xmlns:a16="http://schemas.microsoft.com/office/drawing/2014/main" id="{F7130544-5C74-15C4-08AA-F04B31F4740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E6E4013-48A4-F9DA-BDEC-0297FDF6516D}"/>
              </a:ext>
            </a:extLst>
          </p:cNvPr>
          <p:cNvSpPr>
            <a:spLocks noGrp="1"/>
          </p:cNvSpPr>
          <p:nvPr>
            <p:ph type="sldNum" sz="quarter" idx="12"/>
          </p:nvPr>
        </p:nvSpPr>
        <p:spPr/>
        <p:txBody>
          <a:bodyPr/>
          <a:lstStyle/>
          <a:p>
            <a:fld id="{31E5C235-82AC-4942-AF28-D3725B9C2204}" type="slidenum">
              <a:rPr lang="en-GB" smtClean="0"/>
              <a:t>‹#›</a:t>
            </a:fld>
            <a:endParaRPr lang="en-GB"/>
          </a:p>
        </p:txBody>
      </p:sp>
    </p:spTree>
    <p:extLst>
      <p:ext uri="{BB962C8B-B14F-4D97-AF65-F5344CB8AC3E}">
        <p14:creationId xmlns:p14="http://schemas.microsoft.com/office/powerpoint/2010/main" val="2895749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C9814B-67FA-3AC5-BA4C-21B0A03F960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989A3D5-6721-2634-E165-A8B2EABDA26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9181A3D-1077-A0FE-C730-18CEA8D537CE}"/>
              </a:ext>
            </a:extLst>
          </p:cNvPr>
          <p:cNvSpPr>
            <a:spLocks noGrp="1"/>
          </p:cNvSpPr>
          <p:nvPr>
            <p:ph type="dt" sz="half" idx="10"/>
          </p:nvPr>
        </p:nvSpPr>
        <p:spPr/>
        <p:txBody>
          <a:bodyPr/>
          <a:lstStyle/>
          <a:p>
            <a:fld id="{08ACBF9F-4400-4F75-BFC3-76EA2D46C7EE}" type="datetimeFigureOut">
              <a:rPr lang="en-GB" smtClean="0"/>
              <a:t>09/04/2025</a:t>
            </a:fld>
            <a:endParaRPr lang="en-GB"/>
          </a:p>
        </p:txBody>
      </p:sp>
      <p:sp>
        <p:nvSpPr>
          <p:cNvPr id="5" name="Footer Placeholder 4">
            <a:extLst>
              <a:ext uri="{FF2B5EF4-FFF2-40B4-BE49-F238E27FC236}">
                <a16:creationId xmlns:a16="http://schemas.microsoft.com/office/drawing/2014/main" id="{6C0171EC-B2A3-A34E-51E0-57693C623C5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2B60ADB-CC4C-9779-CF47-2197B687E234}"/>
              </a:ext>
            </a:extLst>
          </p:cNvPr>
          <p:cNvSpPr>
            <a:spLocks noGrp="1"/>
          </p:cNvSpPr>
          <p:nvPr>
            <p:ph type="sldNum" sz="quarter" idx="12"/>
          </p:nvPr>
        </p:nvSpPr>
        <p:spPr/>
        <p:txBody>
          <a:bodyPr/>
          <a:lstStyle/>
          <a:p>
            <a:fld id="{31E5C235-82AC-4942-AF28-D3725B9C2204}" type="slidenum">
              <a:rPr lang="en-GB" smtClean="0"/>
              <a:t>‹#›</a:t>
            </a:fld>
            <a:endParaRPr lang="en-GB"/>
          </a:p>
        </p:txBody>
      </p:sp>
    </p:spTree>
    <p:extLst>
      <p:ext uri="{BB962C8B-B14F-4D97-AF65-F5344CB8AC3E}">
        <p14:creationId xmlns:p14="http://schemas.microsoft.com/office/powerpoint/2010/main" val="23342874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281688D-7412-55C5-A9EE-D23B13A33AC9}"/>
              </a:ext>
            </a:extLst>
          </p:cNvPr>
          <p:cNvSpPr>
            <a:spLocks noGrp="1"/>
          </p:cNvSpPr>
          <p:nvPr>
            <p:ph type="title" orient="vert"/>
          </p:nvPr>
        </p:nvSpPr>
        <p:spPr>
          <a:xfrm>
            <a:off x="6543675" y="273844"/>
            <a:ext cx="1971675" cy="4358879"/>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7C81958-51DC-DE68-288B-486497DDDE05}"/>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6F5271A-1832-EF55-BBC3-F61DDDCFB8A8}"/>
              </a:ext>
            </a:extLst>
          </p:cNvPr>
          <p:cNvSpPr>
            <a:spLocks noGrp="1"/>
          </p:cNvSpPr>
          <p:nvPr>
            <p:ph type="dt" sz="half" idx="10"/>
          </p:nvPr>
        </p:nvSpPr>
        <p:spPr/>
        <p:txBody>
          <a:bodyPr/>
          <a:lstStyle/>
          <a:p>
            <a:fld id="{08ACBF9F-4400-4F75-BFC3-76EA2D46C7EE}" type="datetimeFigureOut">
              <a:rPr lang="en-GB" smtClean="0"/>
              <a:t>09/04/2025</a:t>
            </a:fld>
            <a:endParaRPr lang="en-GB"/>
          </a:p>
        </p:txBody>
      </p:sp>
      <p:sp>
        <p:nvSpPr>
          <p:cNvPr id="5" name="Footer Placeholder 4">
            <a:extLst>
              <a:ext uri="{FF2B5EF4-FFF2-40B4-BE49-F238E27FC236}">
                <a16:creationId xmlns:a16="http://schemas.microsoft.com/office/drawing/2014/main" id="{E2D67FBD-CA8D-8F8E-7CB4-A537A0C9391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258A407-125F-7779-F301-4D1B7A3AC408}"/>
              </a:ext>
            </a:extLst>
          </p:cNvPr>
          <p:cNvSpPr>
            <a:spLocks noGrp="1"/>
          </p:cNvSpPr>
          <p:nvPr>
            <p:ph type="sldNum" sz="quarter" idx="12"/>
          </p:nvPr>
        </p:nvSpPr>
        <p:spPr/>
        <p:txBody>
          <a:bodyPr/>
          <a:lstStyle/>
          <a:p>
            <a:fld id="{31E5C235-82AC-4942-AF28-D3725B9C2204}" type="slidenum">
              <a:rPr lang="en-GB" smtClean="0"/>
              <a:t>‹#›</a:t>
            </a:fld>
            <a:endParaRPr lang="en-GB"/>
          </a:p>
        </p:txBody>
      </p:sp>
    </p:spTree>
    <p:extLst>
      <p:ext uri="{BB962C8B-B14F-4D97-AF65-F5344CB8AC3E}">
        <p14:creationId xmlns:p14="http://schemas.microsoft.com/office/powerpoint/2010/main" val="9007322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_Blank">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95536" y="483518"/>
            <a:ext cx="7772400" cy="857250"/>
          </a:xfrm>
          <a:prstGeom prst="rect">
            <a:avLst/>
          </a:prstGeom>
        </p:spPr>
        <p:txBody>
          <a:bodyPr/>
          <a:lstStyle>
            <a:lvl1pPr>
              <a:defRPr sz="2800">
                <a:solidFill>
                  <a:srgbClr val="857553"/>
                </a:solidFill>
                <a:latin typeface="Georgia"/>
                <a:cs typeface="Georgia"/>
              </a:defRPr>
            </a:lvl1pPr>
          </a:lstStyle>
          <a:p>
            <a:r>
              <a:rPr lang="en-GB"/>
              <a:t>Click to edit slide heading</a:t>
            </a:r>
          </a:p>
        </p:txBody>
      </p:sp>
      <p:sp>
        <p:nvSpPr>
          <p:cNvPr id="3" name="Content Placeholder 2"/>
          <p:cNvSpPr>
            <a:spLocks noGrp="1"/>
          </p:cNvSpPr>
          <p:nvPr>
            <p:ph idx="1" hasCustomPrompt="1"/>
          </p:nvPr>
        </p:nvSpPr>
        <p:spPr>
          <a:xfrm>
            <a:off x="395536" y="1419622"/>
            <a:ext cx="7772400" cy="3312368"/>
          </a:xfrm>
          <a:prstGeom prst="rect">
            <a:avLst/>
          </a:prstGeom>
        </p:spPr>
        <p:txBody>
          <a:bodyPr/>
          <a:lstStyle>
            <a:lvl1pPr marL="342900" indent="-342900">
              <a:buClr>
                <a:schemeClr val="bg1"/>
              </a:buClr>
              <a:buFont typeface="Wingdings" panose="05000000000000000000" pitchFamily="2" charset="2"/>
              <a:buChar char="§"/>
              <a:defRPr b="0" baseline="0">
                <a:solidFill>
                  <a:schemeClr val="bg1"/>
                </a:solidFill>
              </a:defRPr>
            </a:lvl1pPr>
            <a:lvl2pPr>
              <a:defRPr b="0"/>
            </a:lvl2pPr>
            <a:lvl3pPr>
              <a:defRPr b="0"/>
            </a:lvl3pPr>
            <a:lvl4pPr>
              <a:defRPr b="0"/>
            </a:lvl4pPr>
            <a:lvl5pPr>
              <a:defRPr b="0"/>
            </a:lvl5pPr>
          </a:lstStyle>
          <a:p>
            <a:pPr lvl="0"/>
            <a:r>
              <a:rPr lang="en-US"/>
              <a:t>Click to add content</a:t>
            </a:r>
          </a:p>
        </p:txBody>
      </p:sp>
    </p:spTree>
    <p:extLst>
      <p:ext uri="{BB962C8B-B14F-4D97-AF65-F5344CB8AC3E}">
        <p14:creationId xmlns:p14="http://schemas.microsoft.com/office/powerpoint/2010/main" val="6768982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Blank">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95536" y="411510"/>
            <a:ext cx="7772400" cy="857250"/>
          </a:xfrm>
          <a:prstGeom prst="rect">
            <a:avLst/>
          </a:prstGeom>
        </p:spPr>
        <p:txBody>
          <a:bodyPr/>
          <a:lstStyle>
            <a:lvl1pPr>
              <a:defRPr sz="2800">
                <a:solidFill>
                  <a:srgbClr val="857553"/>
                </a:solidFill>
                <a:latin typeface="Georgia"/>
                <a:cs typeface="Georgia"/>
              </a:defRPr>
            </a:lvl1pPr>
          </a:lstStyle>
          <a:p>
            <a:r>
              <a:rPr lang="en-GB"/>
              <a:t>Click to edit slide heading</a:t>
            </a:r>
          </a:p>
        </p:txBody>
      </p:sp>
      <p:sp>
        <p:nvSpPr>
          <p:cNvPr id="3" name="Content Placeholder 2"/>
          <p:cNvSpPr>
            <a:spLocks noGrp="1"/>
          </p:cNvSpPr>
          <p:nvPr>
            <p:ph idx="1" hasCustomPrompt="1"/>
          </p:nvPr>
        </p:nvSpPr>
        <p:spPr>
          <a:xfrm>
            <a:off x="387097" y="1347614"/>
            <a:ext cx="7772400" cy="2742009"/>
          </a:xfrm>
          <a:prstGeom prst="rect">
            <a:avLst/>
          </a:prstGeom>
        </p:spPr>
        <p:txBody>
          <a:bodyPr/>
          <a:lstStyle>
            <a:lvl1pPr marL="342900" indent="-342900">
              <a:buClr>
                <a:schemeClr val="tx1"/>
              </a:buClr>
              <a:buFont typeface="Wingdings" panose="05000000000000000000" pitchFamily="2" charset="2"/>
              <a:buChar char="§"/>
              <a:defRPr b="0" baseline="0">
                <a:solidFill>
                  <a:schemeClr val="tx1"/>
                </a:solidFill>
              </a:defRPr>
            </a:lvl1pPr>
            <a:lvl2pPr>
              <a:defRPr b="0"/>
            </a:lvl2pPr>
            <a:lvl3pPr>
              <a:defRPr b="0"/>
            </a:lvl3pPr>
            <a:lvl4pPr>
              <a:defRPr b="0"/>
            </a:lvl4pPr>
            <a:lvl5pPr>
              <a:defRPr b="0"/>
            </a:lvl5pPr>
          </a:lstStyle>
          <a:p>
            <a:pPr lvl="0"/>
            <a:r>
              <a:rPr lang="en-US"/>
              <a:t>Click to add content</a:t>
            </a:r>
          </a:p>
        </p:txBody>
      </p:sp>
    </p:spTree>
    <p:extLst>
      <p:ext uri="{BB962C8B-B14F-4D97-AF65-F5344CB8AC3E}">
        <p14:creationId xmlns:p14="http://schemas.microsoft.com/office/powerpoint/2010/main" val="42375150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Blank">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95536" y="411510"/>
            <a:ext cx="7772400" cy="857250"/>
          </a:xfrm>
          <a:prstGeom prst="rect">
            <a:avLst/>
          </a:prstGeom>
        </p:spPr>
        <p:txBody>
          <a:bodyPr/>
          <a:lstStyle>
            <a:lvl1pPr>
              <a:defRPr sz="2800">
                <a:solidFill>
                  <a:srgbClr val="857553"/>
                </a:solidFill>
                <a:latin typeface="Georgia"/>
                <a:cs typeface="Georgia"/>
              </a:defRPr>
            </a:lvl1pPr>
          </a:lstStyle>
          <a:p>
            <a:r>
              <a:rPr lang="en-GB"/>
              <a:t>Click to edit slide heading</a:t>
            </a:r>
          </a:p>
        </p:txBody>
      </p:sp>
      <p:sp>
        <p:nvSpPr>
          <p:cNvPr id="3" name="Content Placeholder 2"/>
          <p:cNvSpPr>
            <a:spLocks noGrp="1"/>
          </p:cNvSpPr>
          <p:nvPr>
            <p:ph idx="1" hasCustomPrompt="1"/>
          </p:nvPr>
        </p:nvSpPr>
        <p:spPr>
          <a:xfrm>
            <a:off x="395536" y="1347614"/>
            <a:ext cx="7772400" cy="3363788"/>
          </a:xfrm>
          <a:prstGeom prst="rect">
            <a:avLst/>
          </a:prstGeom>
        </p:spPr>
        <p:txBody>
          <a:bodyPr/>
          <a:lstStyle>
            <a:lvl1pPr marL="342900" indent="-342900">
              <a:buClr>
                <a:schemeClr val="tx1"/>
              </a:buClr>
              <a:buFont typeface="Wingdings" panose="05000000000000000000" pitchFamily="2" charset="2"/>
              <a:buChar char="§"/>
              <a:defRPr b="0" baseline="0">
                <a:solidFill>
                  <a:schemeClr val="tx1"/>
                </a:solidFill>
              </a:defRPr>
            </a:lvl1pPr>
            <a:lvl2pPr>
              <a:defRPr b="0"/>
            </a:lvl2pPr>
            <a:lvl3pPr>
              <a:defRPr b="0"/>
            </a:lvl3pPr>
            <a:lvl4pPr>
              <a:defRPr b="0"/>
            </a:lvl4pPr>
            <a:lvl5pPr>
              <a:defRPr b="0"/>
            </a:lvl5pPr>
          </a:lstStyle>
          <a:p>
            <a:pPr lvl="0"/>
            <a:r>
              <a:rPr lang="en-US"/>
              <a:t>Click to add content</a:t>
            </a:r>
          </a:p>
        </p:txBody>
      </p:sp>
    </p:spTree>
    <p:extLst>
      <p:ext uri="{BB962C8B-B14F-4D97-AF65-F5344CB8AC3E}">
        <p14:creationId xmlns:p14="http://schemas.microsoft.com/office/powerpoint/2010/main" val="38797464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Blank">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14569" y="483915"/>
            <a:ext cx="4535165" cy="918269"/>
          </a:xfrm>
          <a:prstGeom prst="rect">
            <a:avLst/>
          </a:prstGeom>
        </p:spPr>
        <p:txBody>
          <a:bodyPr/>
          <a:lstStyle>
            <a:lvl1pPr>
              <a:defRPr sz="2800">
                <a:solidFill>
                  <a:srgbClr val="857553"/>
                </a:solidFill>
                <a:latin typeface="Georgia"/>
                <a:cs typeface="Georgia"/>
              </a:defRPr>
            </a:lvl1pPr>
          </a:lstStyle>
          <a:p>
            <a:r>
              <a:rPr lang="en-GB"/>
              <a:t>Click to edit slide heading</a:t>
            </a:r>
          </a:p>
        </p:txBody>
      </p:sp>
      <p:sp>
        <p:nvSpPr>
          <p:cNvPr id="3" name="Content Placeholder 2"/>
          <p:cNvSpPr>
            <a:spLocks noGrp="1"/>
          </p:cNvSpPr>
          <p:nvPr>
            <p:ph idx="1" hasCustomPrompt="1"/>
          </p:nvPr>
        </p:nvSpPr>
        <p:spPr>
          <a:xfrm>
            <a:off x="414569" y="1512615"/>
            <a:ext cx="4535165" cy="2571303"/>
          </a:xfrm>
          <a:prstGeom prst="rect">
            <a:avLst/>
          </a:prstGeom>
        </p:spPr>
        <p:txBody>
          <a:bodyPr/>
          <a:lstStyle>
            <a:lvl1pPr marL="342900" indent="-342900">
              <a:buClr>
                <a:schemeClr val="bg1"/>
              </a:buClr>
              <a:buFont typeface="Wingdings" panose="05000000000000000000" pitchFamily="2" charset="2"/>
              <a:buChar char="§"/>
              <a:defRPr b="0" baseline="0">
                <a:solidFill>
                  <a:schemeClr val="bg1"/>
                </a:solidFill>
              </a:defRPr>
            </a:lvl1pPr>
            <a:lvl2pPr>
              <a:defRPr b="0"/>
            </a:lvl2pPr>
            <a:lvl3pPr>
              <a:defRPr b="0"/>
            </a:lvl3pPr>
            <a:lvl4pPr>
              <a:defRPr b="0"/>
            </a:lvl4pPr>
            <a:lvl5pPr>
              <a:defRPr b="0"/>
            </a:lvl5pPr>
          </a:lstStyle>
          <a:p>
            <a:pPr lvl="0"/>
            <a:r>
              <a:rPr lang="en-US"/>
              <a:t>Click to add content</a:t>
            </a:r>
          </a:p>
        </p:txBody>
      </p:sp>
      <p:sp>
        <p:nvSpPr>
          <p:cNvPr id="5" name="Picture Placeholder 4"/>
          <p:cNvSpPr>
            <a:spLocks noGrp="1"/>
          </p:cNvSpPr>
          <p:nvPr>
            <p:ph type="pic" sz="quarter" idx="10"/>
          </p:nvPr>
        </p:nvSpPr>
        <p:spPr>
          <a:xfrm>
            <a:off x="5148064" y="483518"/>
            <a:ext cx="3546085" cy="1728192"/>
          </a:xfrm>
          <a:prstGeom prst="rect">
            <a:avLst/>
          </a:prstGeom>
        </p:spPr>
        <p:txBody>
          <a:bodyPr/>
          <a:lstStyle/>
          <a:p>
            <a:endParaRPr lang="en-GB"/>
          </a:p>
        </p:txBody>
      </p:sp>
      <p:sp>
        <p:nvSpPr>
          <p:cNvPr id="6" name="Picture Placeholder 4"/>
          <p:cNvSpPr>
            <a:spLocks noGrp="1"/>
          </p:cNvSpPr>
          <p:nvPr>
            <p:ph type="pic" sz="quarter" idx="12"/>
          </p:nvPr>
        </p:nvSpPr>
        <p:spPr>
          <a:xfrm>
            <a:off x="5148063" y="2355726"/>
            <a:ext cx="3546085" cy="1728192"/>
          </a:xfrm>
          <a:prstGeom prst="rect">
            <a:avLst/>
          </a:prstGeom>
        </p:spPr>
        <p:txBody>
          <a:bodyPr/>
          <a:lstStyle/>
          <a:p>
            <a:endParaRPr lang="en-GB"/>
          </a:p>
        </p:txBody>
      </p:sp>
    </p:spTree>
    <p:extLst>
      <p:ext uri="{BB962C8B-B14F-4D97-AF65-F5344CB8AC3E}">
        <p14:creationId xmlns:p14="http://schemas.microsoft.com/office/powerpoint/2010/main" val="1383384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Dark Title Slide">
    <p:spTree>
      <p:nvGrpSpPr>
        <p:cNvPr id="1" name=""/>
        <p:cNvGrpSpPr/>
        <p:nvPr/>
      </p:nvGrpSpPr>
      <p:grpSpPr>
        <a:xfrm>
          <a:off x="0" y="0"/>
          <a:ext cx="0" cy="0"/>
          <a:chOff x="0" y="0"/>
          <a:chExt cx="0" cy="0"/>
        </a:xfrm>
      </p:grpSpPr>
      <p:pic>
        <p:nvPicPr>
          <p:cNvPr id="3" name="Picture 1">
            <a:extLst>
              <a:ext uri="{FF2B5EF4-FFF2-40B4-BE49-F238E27FC236}">
                <a16:creationId xmlns:a16="http://schemas.microsoft.com/office/drawing/2014/main" id="{BDBFB4ED-94EB-5EF8-4ADC-D5FDE1AB2B4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Graphic 2">
            <a:extLst>
              <a:ext uri="{FF2B5EF4-FFF2-40B4-BE49-F238E27FC236}">
                <a16:creationId xmlns:a16="http://schemas.microsoft.com/office/drawing/2014/main" id="{87C5D5F3-995C-7A84-0003-801B15F30E87}"/>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04800" y="4340225"/>
            <a:ext cx="1465263"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304800" y="956072"/>
            <a:ext cx="6858000" cy="1790700"/>
          </a:xfrm>
          <a:prstGeom prst="rect">
            <a:avLst/>
          </a:prstGeom>
        </p:spPr>
        <p:txBody>
          <a:bodyPr anchor="b"/>
          <a:lstStyle>
            <a:lvl1pPr algn="l">
              <a:lnSpc>
                <a:spcPts val="4050"/>
              </a:lnSpc>
              <a:defRPr sz="4500"/>
            </a:lvl1pPr>
          </a:lstStyle>
          <a:p>
            <a:r>
              <a:rPr lang="en-US"/>
              <a:t>Click to edit Master title style</a:t>
            </a:r>
          </a:p>
        </p:txBody>
      </p:sp>
      <p:sp>
        <p:nvSpPr>
          <p:cNvPr id="15" name="Subtitle 2"/>
          <p:cNvSpPr>
            <a:spLocks noGrp="1"/>
          </p:cNvSpPr>
          <p:nvPr>
            <p:ph type="subTitle" idx="1"/>
          </p:nvPr>
        </p:nvSpPr>
        <p:spPr>
          <a:xfrm>
            <a:off x="304800" y="2780776"/>
            <a:ext cx="6858000" cy="1241822"/>
          </a:xfrm>
          <a:prstGeom prst="rect">
            <a:avLst/>
          </a:prstGeom>
        </p:spPr>
        <p:txBody>
          <a:bodyPr>
            <a:normAutofit/>
          </a:bodyPr>
          <a:lstStyle>
            <a:lvl1pPr marL="0" indent="0" algn="l">
              <a:lnSpc>
                <a:spcPct val="100000"/>
              </a:lnSpc>
              <a:spcBef>
                <a:spcPts val="0"/>
              </a:spcBef>
              <a:buNone/>
              <a:defRPr sz="1500" b="0" i="0">
                <a:latin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16" name="Text Placeholder 2"/>
          <p:cNvSpPr>
            <a:spLocks noGrp="1"/>
          </p:cNvSpPr>
          <p:nvPr>
            <p:ph type="body" idx="10"/>
          </p:nvPr>
        </p:nvSpPr>
        <p:spPr>
          <a:xfrm>
            <a:off x="304800" y="523636"/>
            <a:ext cx="6865620" cy="219291"/>
          </a:xfrm>
          <a:prstGeom prst="rect">
            <a:avLst/>
          </a:prstGeom>
        </p:spPr>
        <p:txBody>
          <a:bodyPr>
            <a:spAutoFit/>
          </a:bodyPr>
          <a:lstStyle>
            <a:lvl1pPr marL="0" indent="0">
              <a:buNone/>
              <a:defRPr sz="825">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631774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Diapositiva de título" userDrawn="1">
  <p:cSld name="Diapositiva de título">
    <p:spTree>
      <p:nvGrpSpPr>
        <p:cNvPr id="1" name="Shape 11"/>
        <p:cNvGrpSpPr/>
        <p:nvPr/>
      </p:nvGrpSpPr>
      <p:grpSpPr>
        <a:xfrm>
          <a:off x="0" y="0"/>
          <a:ext cx="0" cy="0"/>
          <a:chOff x="0" y="0"/>
          <a:chExt cx="0" cy="0"/>
        </a:xfrm>
      </p:grpSpPr>
    </p:spTree>
    <p:extLst>
      <p:ext uri="{BB962C8B-B14F-4D97-AF65-F5344CB8AC3E}">
        <p14:creationId xmlns:p14="http://schemas.microsoft.com/office/powerpoint/2010/main" val="846713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ámina interior 3">
    <p:bg>
      <p:bgPr>
        <a:blipFill dpi="0" rotWithShape="0">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3" name="Marcador de texto 12"/>
          <p:cNvSpPr>
            <a:spLocks noGrp="1"/>
          </p:cNvSpPr>
          <p:nvPr>
            <p:ph type="body" sz="quarter" idx="16"/>
          </p:nvPr>
        </p:nvSpPr>
        <p:spPr>
          <a:xfrm>
            <a:off x="1733550" y="1493743"/>
            <a:ext cx="5676900" cy="2688431"/>
          </a:xfrm>
          <a:prstGeom prst="rect">
            <a:avLst/>
          </a:prstGeom>
        </p:spPr>
        <p:txBody>
          <a:bodyPr/>
          <a:lstStyle>
            <a:lvl1pPr marL="0" indent="0">
              <a:buNone/>
              <a:defRPr sz="1500">
                <a:solidFill>
                  <a:srgbClr val="0C4581"/>
                </a:solidFill>
              </a:defRPr>
            </a:lvl1pPr>
          </a:lstStyle>
          <a:p>
            <a:pPr lvl="0"/>
            <a:r>
              <a:rPr lang="es-MX"/>
              <a:t>Haga clic para modificar los estilos de texto del patrón</a:t>
            </a:r>
          </a:p>
        </p:txBody>
      </p:sp>
      <p:sp>
        <p:nvSpPr>
          <p:cNvPr id="2" name="Marcador de texto 2">
            <a:extLst>
              <a:ext uri="{FF2B5EF4-FFF2-40B4-BE49-F238E27FC236}">
                <a16:creationId xmlns:a16="http://schemas.microsoft.com/office/drawing/2014/main" id="{36A952D6-5185-FE90-173D-9B4238679C1B}"/>
              </a:ext>
            </a:extLst>
          </p:cNvPr>
          <p:cNvSpPr>
            <a:spLocks noGrp="1"/>
          </p:cNvSpPr>
          <p:nvPr>
            <p:ph type="body" idx="12" hasCustomPrompt="1"/>
          </p:nvPr>
        </p:nvSpPr>
        <p:spPr>
          <a:xfrm>
            <a:off x="536482" y="675738"/>
            <a:ext cx="7188854" cy="447092"/>
          </a:xfrm>
          <a:prstGeom prst="rect">
            <a:avLst/>
          </a:prstGeom>
        </p:spPr>
        <p:txBody>
          <a:bodyPr>
            <a:normAutofit/>
          </a:bodyPr>
          <a:lstStyle>
            <a:lvl1pPr marL="0" indent="0">
              <a:buNone/>
              <a:defRPr sz="2100" b="1"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MX"/>
              <a:t>TÍTULO DE LÁMINA</a:t>
            </a:r>
          </a:p>
        </p:txBody>
      </p:sp>
    </p:spTree>
    <p:extLst>
      <p:ext uri="{BB962C8B-B14F-4D97-AF65-F5344CB8AC3E}">
        <p14:creationId xmlns:p14="http://schemas.microsoft.com/office/powerpoint/2010/main" val="15574427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ADC11878-6C78-A1DE-A918-96DA68D9C7B7}"/>
              </a:ext>
            </a:extLst>
          </p:cNvPr>
          <p:cNvSpPr>
            <a:spLocks noGrp="1"/>
          </p:cNvSpPr>
          <p:nvPr>
            <p:ph type="dt" sz="half" idx="10"/>
          </p:nvPr>
        </p:nvSpPr>
        <p:spPr/>
        <p:txBody>
          <a:bodyPr/>
          <a:lstStyle/>
          <a:p>
            <a:fld id="{4DF732CB-CC9C-4F93-B724-4F85709209BE}" type="datetimeFigureOut">
              <a:rPr lang="es-CL" smtClean="0"/>
              <a:t>09-04-25</a:t>
            </a:fld>
            <a:endParaRPr lang="es-CL"/>
          </a:p>
        </p:txBody>
      </p:sp>
      <p:sp>
        <p:nvSpPr>
          <p:cNvPr id="3" name="Marcador de pie de página 2">
            <a:extLst>
              <a:ext uri="{FF2B5EF4-FFF2-40B4-BE49-F238E27FC236}">
                <a16:creationId xmlns:a16="http://schemas.microsoft.com/office/drawing/2014/main" id="{0B7C286C-D060-33FD-8CB0-8B6CA95D6DF2}"/>
              </a:ext>
            </a:extLst>
          </p:cNvPr>
          <p:cNvSpPr>
            <a:spLocks noGrp="1"/>
          </p:cNvSpPr>
          <p:nvPr>
            <p:ph type="ftr" sz="quarter" idx="11"/>
          </p:nvPr>
        </p:nvSpPr>
        <p:spPr/>
        <p:txBody>
          <a:bodyPr/>
          <a:lstStyle/>
          <a:p>
            <a:endParaRPr lang="es-CL"/>
          </a:p>
        </p:txBody>
      </p:sp>
      <p:sp>
        <p:nvSpPr>
          <p:cNvPr id="4" name="Marcador de número de diapositiva 3">
            <a:extLst>
              <a:ext uri="{FF2B5EF4-FFF2-40B4-BE49-F238E27FC236}">
                <a16:creationId xmlns:a16="http://schemas.microsoft.com/office/drawing/2014/main" id="{08AE0D16-A952-002A-7E4F-45C98F6C6030}"/>
              </a:ext>
            </a:extLst>
          </p:cNvPr>
          <p:cNvSpPr>
            <a:spLocks noGrp="1"/>
          </p:cNvSpPr>
          <p:nvPr>
            <p:ph type="sldNum" sz="quarter" idx="12"/>
          </p:nvPr>
        </p:nvSpPr>
        <p:spPr/>
        <p:txBody>
          <a:bodyPr/>
          <a:lstStyle/>
          <a:p>
            <a:fld id="{31674DE9-6DDD-489A-90FA-BDF14D35EC15}" type="slidenum">
              <a:rPr lang="es-CL" smtClean="0"/>
              <a:t>‹#›</a:t>
            </a:fld>
            <a:endParaRPr lang="es-CL"/>
          </a:p>
        </p:txBody>
      </p:sp>
    </p:spTree>
    <p:extLst>
      <p:ext uri="{BB962C8B-B14F-4D97-AF65-F5344CB8AC3E}">
        <p14:creationId xmlns:p14="http://schemas.microsoft.com/office/powerpoint/2010/main" val="36177032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D68FC-9699-0995-200A-CEB5F6805BC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8AE6D23-0BB0-D18A-F851-ACA9084B3FA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5A3E736-7378-B2A4-1230-6242BC62DEBC}"/>
              </a:ext>
            </a:extLst>
          </p:cNvPr>
          <p:cNvSpPr>
            <a:spLocks noGrp="1"/>
          </p:cNvSpPr>
          <p:nvPr>
            <p:ph type="dt" sz="half" idx="10"/>
          </p:nvPr>
        </p:nvSpPr>
        <p:spPr/>
        <p:txBody>
          <a:bodyPr/>
          <a:lstStyle/>
          <a:p>
            <a:fld id="{08ACBF9F-4400-4F75-BFC3-76EA2D46C7EE}" type="datetimeFigureOut">
              <a:rPr lang="en-GB" smtClean="0"/>
              <a:t>09/04/2025</a:t>
            </a:fld>
            <a:endParaRPr lang="en-GB"/>
          </a:p>
        </p:txBody>
      </p:sp>
      <p:sp>
        <p:nvSpPr>
          <p:cNvPr id="5" name="Footer Placeholder 4">
            <a:extLst>
              <a:ext uri="{FF2B5EF4-FFF2-40B4-BE49-F238E27FC236}">
                <a16:creationId xmlns:a16="http://schemas.microsoft.com/office/drawing/2014/main" id="{5F949B2B-78E8-D9BE-7D00-45C74E1BD68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33F2574-EDAE-DCE3-ECC0-34ECC7CDECA1}"/>
              </a:ext>
            </a:extLst>
          </p:cNvPr>
          <p:cNvSpPr>
            <a:spLocks noGrp="1"/>
          </p:cNvSpPr>
          <p:nvPr>
            <p:ph type="sldNum" sz="quarter" idx="12"/>
          </p:nvPr>
        </p:nvSpPr>
        <p:spPr/>
        <p:txBody>
          <a:bodyPr/>
          <a:lstStyle/>
          <a:p>
            <a:fld id="{31E5C235-82AC-4942-AF28-D3725B9C2204}" type="slidenum">
              <a:rPr lang="en-GB" smtClean="0"/>
              <a:t>‹#›</a:t>
            </a:fld>
            <a:endParaRPr lang="en-GB"/>
          </a:p>
        </p:txBody>
      </p:sp>
    </p:spTree>
    <p:extLst>
      <p:ext uri="{BB962C8B-B14F-4D97-AF65-F5344CB8AC3E}">
        <p14:creationId xmlns:p14="http://schemas.microsoft.com/office/powerpoint/2010/main" val="37210815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Lámina interior 1">
    <p:bg>
      <p:bgPr>
        <a:blipFill dpi="0" rotWithShape="0">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1" name="Marcador de texto 2">
            <a:extLst>
              <a:ext uri="{FF2B5EF4-FFF2-40B4-BE49-F238E27FC236}">
                <a16:creationId xmlns:a16="http://schemas.microsoft.com/office/drawing/2014/main" id="{06D97B16-7C3C-3DCD-5321-EE541B5CC6EF}"/>
              </a:ext>
            </a:extLst>
          </p:cNvPr>
          <p:cNvSpPr>
            <a:spLocks noGrp="1"/>
          </p:cNvSpPr>
          <p:nvPr>
            <p:ph type="body" idx="12" hasCustomPrompt="1"/>
          </p:nvPr>
        </p:nvSpPr>
        <p:spPr>
          <a:xfrm>
            <a:off x="536482" y="675738"/>
            <a:ext cx="7188854" cy="447092"/>
          </a:xfrm>
          <a:prstGeom prst="rect">
            <a:avLst/>
          </a:prstGeom>
        </p:spPr>
        <p:txBody>
          <a:bodyPr>
            <a:normAutofit/>
          </a:bodyPr>
          <a:lstStyle>
            <a:lvl1pPr marL="0" indent="0">
              <a:buNone/>
              <a:defRPr sz="2100" b="1"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MX"/>
              <a:t>TÍTULO DE LÁMINA</a:t>
            </a:r>
          </a:p>
        </p:txBody>
      </p:sp>
      <p:sp>
        <p:nvSpPr>
          <p:cNvPr id="12" name="Marcador de texto 13">
            <a:extLst>
              <a:ext uri="{FF2B5EF4-FFF2-40B4-BE49-F238E27FC236}">
                <a16:creationId xmlns:a16="http://schemas.microsoft.com/office/drawing/2014/main" id="{D466892E-21EB-5F17-7709-C5183D8B4B3E}"/>
              </a:ext>
            </a:extLst>
          </p:cNvPr>
          <p:cNvSpPr>
            <a:spLocks noGrp="1"/>
          </p:cNvSpPr>
          <p:nvPr>
            <p:ph type="body" sz="quarter" idx="11" hasCustomPrompt="1"/>
          </p:nvPr>
        </p:nvSpPr>
        <p:spPr>
          <a:xfrm>
            <a:off x="2709777" y="1718485"/>
            <a:ext cx="3959964" cy="1706530"/>
          </a:xfrm>
          <a:prstGeom prst="rect">
            <a:avLst/>
          </a:prstGeom>
        </p:spPr>
        <p:txBody>
          <a:bodyPr>
            <a:normAutofit/>
          </a:bodyPr>
          <a:lstStyle>
            <a:lvl1pPr marL="257175" indent="-257175" algn="l">
              <a:buFont typeface="Arial" panose="020B0604020202020204" pitchFamily="34" charset="0"/>
              <a:buChar char="•"/>
              <a:defRPr sz="1500">
                <a:solidFill>
                  <a:schemeClr val="accent1"/>
                </a:solidFill>
              </a:defRPr>
            </a:lvl1pPr>
          </a:lstStyle>
          <a:p>
            <a:pPr lvl="0"/>
            <a:r>
              <a:rPr lang="es-MX"/>
              <a:t>Haga clic para modificar los estilos de texto del patrón </a:t>
            </a:r>
          </a:p>
          <a:p>
            <a:pPr marL="257175" marR="0" lvl="0" indent="-257175" algn="l" defTabSz="685800" rtl="0" eaLnBrk="1" fontAlgn="base" latinLnBrk="0" hangingPunct="1">
              <a:lnSpc>
                <a:spcPct val="90000"/>
              </a:lnSpc>
              <a:spcBef>
                <a:spcPts val="750"/>
              </a:spcBef>
              <a:spcAft>
                <a:spcPct val="0"/>
              </a:spcAft>
              <a:buClrTx/>
              <a:buSzTx/>
              <a:buFont typeface="Arial" panose="020B0604020202020204" pitchFamily="34" charset="0"/>
              <a:buChar char="•"/>
              <a:tabLst/>
              <a:defRPr/>
            </a:pPr>
            <a:r>
              <a:rPr lang="es-MX"/>
              <a:t>Haga clic para modificar los estilos de texto del patrón </a:t>
            </a:r>
          </a:p>
          <a:p>
            <a:pPr marL="257175" marR="0" lvl="0" indent="-257175" algn="l" defTabSz="685800" rtl="0" eaLnBrk="1" fontAlgn="base" latinLnBrk="0" hangingPunct="1">
              <a:lnSpc>
                <a:spcPct val="90000"/>
              </a:lnSpc>
              <a:spcBef>
                <a:spcPts val="750"/>
              </a:spcBef>
              <a:spcAft>
                <a:spcPct val="0"/>
              </a:spcAft>
              <a:buClrTx/>
              <a:buSzTx/>
              <a:buFont typeface="Arial" panose="020B0604020202020204" pitchFamily="34" charset="0"/>
              <a:buChar char="•"/>
              <a:tabLst/>
              <a:defRPr/>
            </a:pPr>
            <a:r>
              <a:rPr lang="es-MX"/>
              <a:t>Haga clic para modificar los estilos de texto del patrón </a:t>
            </a:r>
          </a:p>
          <a:p>
            <a:pPr lvl="0"/>
            <a:endParaRPr lang="es-MX"/>
          </a:p>
        </p:txBody>
      </p:sp>
    </p:spTree>
    <p:extLst>
      <p:ext uri="{BB962C8B-B14F-4D97-AF65-F5344CB8AC3E}">
        <p14:creationId xmlns:p14="http://schemas.microsoft.com/office/powerpoint/2010/main" val="4643133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37A23-2BA4-0D3C-6307-6F0B131D9330}"/>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8863980-E774-518D-9A72-B85F7DB2B432}"/>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A47B5EA-4697-D78A-A0D6-0DC7D4393CD6}"/>
              </a:ext>
            </a:extLst>
          </p:cNvPr>
          <p:cNvSpPr>
            <a:spLocks noGrp="1"/>
          </p:cNvSpPr>
          <p:nvPr>
            <p:ph type="dt" sz="half" idx="10"/>
          </p:nvPr>
        </p:nvSpPr>
        <p:spPr/>
        <p:txBody>
          <a:bodyPr/>
          <a:lstStyle/>
          <a:p>
            <a:fld id="{08ACBF9F-4400-4F75-BFC3-76EA2D46C7EE}" type="datetimeFigureOut">
              <a:rPr lang="en-GB" smtClean="0"/>
              <a:t>09/04/2025</a:t>
            </a:fld>
            <a:endParaRPr lang="en-GB"/>
          </a:p>
        </p:txBody>
      </p:sp>
      <p:sp>
        <p:nvSpPr>
          <p:cNvPr id="5" name="Footer Placeholder 4">
            <a:extLst>
              <a:ext uri="{FF2B5EF4-FFF2-40B4-BE49-F238E27FC236}">
                <a16:creationId xmlns:a16="http://schemas.microsoft.com/office/drawing/2014/main" id="{A885AA0B-29AF-2CBB-3A44-ACB3A96B73F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4EC9075-D37E-7BAD-1F0F-A2668369959C}"/>
              </a:ext>
            </a:extLst>
          </p:cNvPr>
          <p:cNvSpPr>
            <a:spLocks noGrp="1"/>
          </p:cNvSpPr>
          <p:nvPr>
            <p:ph type="sldNum" sz="quarter" idx="12"/>
          </p:nvPr>
        </p:nvSpPr>
        <p:spPr/>
        <p:txBody>
          <a:bodyPr/>
          <a:lstStyle/>
          <a:p>
            <a:fld id="{31E5C235-82AC-4942-AF28-D3725B9C2204}" type="slidenum">
              <a:rPr lang="en-GB" smtClean="0"/>
              <a:t>‹#›</a:t>
            </a:fld>
            <a:endParaRPr lang="en-GB"/>
          </a:p>
        </p:txBody>
      </p:sp>
    </p:spTree>
    <p:extLst>
      <p:ext uri="{BB962C8B-B14F-4D97-AF65-F5344CB8AC3E}">
        <p14:creationId xmlns:p14="http://schemas.microsoft.com/office/powerpoint/2010/main" val="20495568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B9D19-826C-64D2-FF20-6AE9247AB84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0D1A697-1822-709B-B4DE-436FA954A4F0}"/>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E598C6F-EAAE-E23E-F272-6DAA3DAEBEF6}"/>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5BE04EC-511A-D849-1812-E4CBAF11EAA2}"/>
              </a:ext>
            </a:extLst>
          </p:cNvPr>
          <p:cNvSpPr>
            <a:spLocks noGrp="1"/>
          </p:cNvSpPr>
          <p:nvPr>
            <p:ph type="dt" sz="half" idx="10"/>
          </p:nvPr>
        </p:nvSpPr>
        <p:spPr/>
        <p:txBody>
          <a:bodyPr/>
          <a:lstStyle/>
          <a:p>
            <a:fld id="{08ACBF9F-4400-4F75-BFC3-76EA2D46C7EE}" type="datetimeFigureOut">
              <a:rPr lang="en-GB" smtClean="0"/>
              <a:t>09/04/2025</a:t>
            </a:fld>
            <a:endParaRPr lang="en-GB"/>
          </a:p>
        </p:txBody>
      </p:sp>
      <p:sp>
        <p:nvSpPr>
          <p:cNvPr id="6" name="Footer Placeholder 5">
            <a:extLst>
              <a:ext uri="{FF2B5EF4-FFF2-40B4-BE49-F238E27FC236}">
                <a16:creationId xmlns:a16="http://schemas.microsoft.com/office/drawing/2014/main" id="{D1FF5733-AD19-279A-8BE1-06BEAE1DC6D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CAC7508-3F17-EC49-CDA9-34DB30399F8E}"/>
              </a:ext>
            </a:extLst>
          </p:cNvPr>
          <p:cNvSpPr>
            <a:spLocks noGrp="1"/>
          </p:cNvSpPr>
          <p:nvPr>
            <p:ph type="sldNum" sz="quarter" idx="12"/>
          </p:nvPr>
        </p:nvSpPr>
        <p:spPr/>
        <p:txBody>
          <a:bodyPr/>
          <a:lstStyle/>
          <a:p>
            <a:fld id="{31E5C235-82AC-4942-AF28-D3725B9C2204}" type="slidenum">
              <a:rPr lang="en-GB" smtClean="0"/>
              <a:t>‹#›</a:t>
            </a:fld>
            <a:endParaRPr lang="en-GB"/>
          </a:p>
        </p:txBody>
      </p:sp>
    </p:spTree>
    <p:extLst>
      <p:ext uri="{BB962C8B-B14F-4D97-AF65-F5344CB8AC3E}">
        <p14:creationId xmlns:p14="http://schemas.microsoft.com/office/powerpoint/2010/main" val="9078551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656C6B-EAD8-62EB-BC51-9DBBD04CAE89}"/>
              </a:ext>
            </a:extLst>
          </p:cNvPr>
          <p:cNvSpPr>
            <a:spLocks noGrp="1"/>
          </p:cNvSpPr>
          <p:nvPr>
            <p:ph type="title"/>
          </p:nvPr>
        </p:nvSpPr>
        <p:spPr>
          <a:xfrm>
            <a:off x="629841" y="273844"/>
            <a:ext cx="7886700" cy="994172"/>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6174EAC-5F7C-88C7-E25D-B1AE42518097}"/>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628ACD6C-4AA8-9E01-ADC9-CEAE32E11DDD}"/>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E7ED76B-5503-A033-7C18-7CC2E3BE0A8E}"/>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9B707B7F-3D15-A165-EEE4-70AA5F4F9826}"/>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8FC3A56-F552-6E46-27A6-5A37E79D1631}"/>
              </a:ext>
            </a:extLst>
          </p:cNvPr>
          <p:cNvSpPr>
            <a:spLocks noGrp="1"/>
          </p:cNvSpPr>
          <p:nvPr>
            <p:ph type="dt" sz="half" idx="10"/>
          </p:nvPr>
        </p:nvSpPr>
        <p:spPr/>
        <p:txBody>
          <a:bodyPr/>
          <a:lstStyle/>
          <a:p>
            <a:fld id="{08ACBF9F-4400-4F75-BFC3-76EA2D46C7EE}" type="datetimeFigureOut">
              <a:rPr lang="en-GB" smtClean="0"/>
              <a:t>09/04/2025</a:t>
            </a:fld>
            <a:endParaRPr lang="en-GB"/>
          </a:p>
        </p:txBody>
      </p:sp>
      <p:sp>
        <p:nvSpPr>
          <p:cNvPr id="8" name="Footer Placeholder 7">
            <a:extLst>
              <a:ext uri="{FF2B5EF4-FFF2-40B4-BE49-F238E27FC236}">
                <a16:creationId xmlns:a16="http://schemas.microsoft.com/office/drawing/2014/main" id="{FC4C6080-EBDC-139F-36C6-B7E9C759C91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D1AD156-438B-1FC7-CCB7-229A79843DCC}"/>
              </a:ext>
            </a:extLst>
          </p:cNvPr>
          <p:cNvSpPr>
            <a:spLocks noGrp="1"/>
          </p:cNvSpPr>
          <p:nvPr>
            <p:ph type="sldNum" sz="quarter" idx="12"/>
          </p:nvPr>
        </p:nvSpPr>
        <p:spPr/>
        <p:txBody>
          <a:bodyPr/>
          <a:lstStyle/>
          <a:p>
            <a:fld id="{31E5C235-82AC-4942-AF28-D3725B9C2204}" type="slidenum">
              <a:rPr lang="en-GB" smtClean="0"/>
              <a:t>‹#›</a:t>
            </a:fld>
            <a:endParaRPr lang="en-GB"/>
          </a:p>
        </p:txBody>
      </p:sp>
    </p:spTree>
    <p:extLst>
      <p:ext uri="{BB962C8B-B14F-4D97-AF65-F5344CB8AC3E}">
        <p14:creationId xmlns:p14="http://schemas.microsoft.com/office/powerpoint/2010/main" val="20407798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266D93-5049-BED8-788A-6B95FEFAECA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32B03EF-7125-5760-FE17-C06DCD305F7F}"/>
              </a:ext>
            </a:extLst>
          </p:cNvPr>
          <p:cNvSpPr>
            <a:spLocks noGrp="1"/>
          </p:cNvSpPr>
          <p:nvPr>
            <p:ph type="dt" sz="half" idx="10"/>
          </p:nvPr>
        </p:nvSpPr>
        <p:spPr/>
        <p:txBody>
          <a:bodyPr/>
          <a:lstStyle/>
          <a:p>
            <a:fld id="{08ACBF9F-4400-4F75-BFC3-76EA2D46C7EE}" type="datetimeFigureOut">
              <a:rPr lang="en-GB" smtClean="0"/>
              <a:t>09/04/2025</a:t>
            </a:fld>
            <a:endParaRPr lang="en-GB"/>
          </a:p>
        </p:txBody>
      </p:sp>
      <p:sp>
        <p:nvSpPr>
          <p:cNvPr id="4" name="Footer Placeholder 3">
            <a:extLst>
              <a:ext uri="{FF2B5EF4-FFF2-40B4-BE49-F238E27FC236}">
                <a16:creationId xmlns:a16="http://schemas.microsoft.com/office/drawing/2014/main" id="{B122F93B-DC24-312C-2FCE-A9F9DA01D82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EA252CA-B65E-653A-7617-E2F9D75F8E03}"/>
              </a:ext>
            </a:extLst>
          </p:cNvPr>
          <p:cNvSpPr>
            <a:spLocks noGrp="1"/>
          </p:cNvSpPr>
          <p:nvPr>
            <p:ph type="sldNum" sz="quarter" idx="12"/>
          </p:nvPr>
        </p:nvSpPr>
        <p:spPr/>
        <p:txBody>
          <a:bodyPr/>
          <a:lstStyle/>
          <a:p>
            <a:fld id="{31E5C235-82AC-4942-AF28-D3725B9C2204}" type="slidenum">
              <a:rPr lang="en-GB" smtClean="0"/>
              <a:t>‹#›</a:t>
            </a:fld>
            <a:endParaRPr lang="en-GB"/>
          </a:p>
        </p:txBody>
      </p:sp>
    </p:spTree>
    <p:extLst>
      <p:ext uri="{BB962C8B-B14F-4D97-AF65-F5344CB8AC3E}">
        <p14:creationId xmlns:p14="http://schemas.microsoft.com/office/powerpoint/2010/main" val="42938821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6406C96-81C8-D42D-5A78-775011345105}"/>
              </a:ext>
            </a:extLst>
          </p:cNvPr>
          <p:cNvSpPr>
            <a:spLocks noGrp="1"/>
          </p:cNvSpPr>
          <p:nvPr>
            <p:ph type="dt" sz="half" idx="10"/>
          </p:nvPr>
        </p:nvSpPr>
        <p:spPr/>
        <p:txBody>
          <a:bodyPr/>
          <a:lstStyle/>
          <a:p>
            <a:fld id="{08ACBF9F-4400-4F75-BFC3-76EA2D46C7EE}" type="datetimeFigureOut">
              <a:rPr lang="en-GB" smtClean="0"/>
              <a:t>09/04/2025</a:t>
            </a:fld>
            <a:endParaRPr lang="en-GB"/>
          </a:p>
        </p:txBody>
      </p:sp>
      <p:sp>
        <p:nvSpPr>
          <p:cNvPr id="3" name="Footer Placeholder 2">
            <a:extLst>
              <a:ext uri="{FF2B5EF4-FFF2-40B4-BE49-F238E27FC236}">
                <a16:creationId xmlns:a16="http://schemas.microsoft.com/office/drawing/2014/main" id="{1B1E1D3B-FED1-FE83-D5B9-CDB8EA9D681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5BD2616-7538-FE63-7614-6CA5871BA92B}"/>
              </a:ext>
            </a:extLst>
          </p:cNvPr>
          <p:cNvSpPr>
            <a:spLocks noGrp="1"/>
          </p:cNvSpPr>
          <p:nvPr>
            <p:ph type="sldNum" sz="quarter" idx="12"/>
          </p:nvPr>
        </p:nvSpPr>
        <p:spPr/>
        <p:txBody>
          <a:bodyPr/>
          <a:lstStyle/>
          <a:p>
            <a:fld id="{31E5C235-82AC-4942-AF28-D3725B9C2204}" type="slidenum">
              <a:rPr lang="en-GB" smtClean="0"/>
              <a:t>‹#›</a:t>
            </a:fld>
            <a:endParaRPr lang="en-GB"/>
          </a:p>
        </p:txBody>
      </p:sp>
    </p:spTree>
    <p:extLst>
      <p:ext uri="{BB962C8B-B14F-4D97-AF65-F5344CB8AC3E}">
        <p14:creationId xmlns:p14="http://schemas.microsoft.com/office/powerpoint/2010/main" val="32377345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8359D-3E7E-9030-F841-C140162F2384}"/>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44EC369-2EE8-43C3-F102-952BDF28DBC4}"/>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E14EAA7-2E7F-51EA-B3A4-47D8B48062A3}"/>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76B35E66-CE0B-47BD-FB33-B30E994A8E41}"/>
              </a:ext>
            </a:extLst>
          </p:cNvPr>
          <p:cNvSpPr>
            <a:spLocks noGrp="1"/>
          </p:cNvSpPr>
          <p:nvPr>
            <p:ph type="dt" sz="half" idx="10"/>
          </p:nvPr>
        </p:nvSpPr>
        <p:spPr/>
        <p:txBody>
          <a:bodyPr/>
          <a:lstStyle/>
          <a:p>
            <a:fld id="{08ACBF9F-4400-4F75-BFC3-76EA2D46C7EE}" type="datetimeFigureOut">
              <a:rPr lang="en-GB" smtClean="0"/>
              <a:t>09/04/2025</a:t>
            </a:fld>
            <a:endParaRPr lang="en-GB"/>
          </a:p>
        </p:txBody>
      </p:sp>
      <p:sp>
        <p:nvSpPr>
          <p:cNvPr id="6" name="Footer Placeholder 5">
            <a:extLst>
              <a:ext uri="{FF2B5EF4-FFF2-40B4-BE49-F238E27FC236}">
                <a16:creationId xmlns:a16="http://schemas.microsoft.com/office/drawing/2014/main" id="{F86D983A-2229-658B-386C-74B63E113C3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AB859D4-E711-E90E-DA39-8AB993C2FC6D}"/>
              </a:ext>
            </a:extLst>
          </p:cNvPr>
          <p:cNvSpPr>
            <a:spLocks noGrp="1"/>
          </p:cNvSpPr>
          <p:nvPr>
            <p:ph type="sldNum" sz="quarter" idx="12"/>
          </p:nvPr>
        </p:nvSpPr>
        <p:spPr/>
        <p:txBody>
          <a:bodyPr/>
          <a:lstStyle/>
          <a:p>
            <a:fld id="{31E5C235-82AC-4942-AF28-D3725B9C2204}" type="slidenum">
              <a:rPr lang="en-GB" smtClean="0"/>
              <a:t>‹#›</a:t>
            </a:fld>
            <a:endParaRPr lang="en-GB"/>
          </a:p>
        </p:txBody>
      </p:sp>
    </p:spTree>
    <p:extLst>
      <p:ext uri="{BB962C8B-B14F-4D97-AF65-F5344CB8AC3E}">
        <p14:creationId xmlns:p14="http://schemas.microsoft.com/office/powerpoint/2010/main" val="6578899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9BEE2F-3558-8E04-61F2-3ADF44D47002}"/>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F9BA250-FC84-9D5D-FFD0-75BAE0EC87D1}"/>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a:extLst>
              <a:ext uri="{FF2B5EF4-FFF2-40B4-BE49-F238E27FC236}">
                <a16:creationId xmlns:a16="http://schemas.microsoft.com/office/drawing/2014/main" id="{280B96DE-0DE0-475C-0EF3-B25C49106F55}"/>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DACB1736-BDC1-BF23-2B20-277B038CD5DB}"/>
              </a:ext>
            </a:extLst>
          </p:cNvPr>
          <p:cNvSpPr>
            <a:spLocks noGrp="1"/>
          </p:cNvSpPr>
          <p:nvPr>
            <p:ph type="dt" sz="half" idx="10"/>
          </p:nvPr>
        </p:nvSpPr>
        <p:spPr/>
        <p:txBody>
          <a:bodyPr/>
          <a:lstStyle/>
          <a:p>
            <a:fld id="{08ACBF9F-4400-4F75-BFC3-76EA2D46C7EE}" type="datetimeFigureOut">
              <a:rPr lang="en-GB" smtClean="0"/>
              <a:t>09/04/2025</a:t>
            </a:fld>
            <a:endParaRPr lang="en-GB"/>
          </a:p>
        </p:txBody>
      </p:sp>
      <p:sp>
        <p:nvSpPr>
          <p:cNvPr id="6" name="Footer Placeholder 5">
            <a:extLst>
              <a:ext uri="{FF2B5EF4-FFF2-40B4-BE49-F238E27FC236}">
                <a16:creationId xmlns:a16="http://schemas.microsoft.com/office/drawing/2014/main" id="{2CCC5104-77F3-C346-4003-B1AA33E3175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9B67A56-7CEB-F681-F9BE-57C3EFF838E5}"/>
              </a:ext>
            </a:extLst>
          </p:cNvPr>
          <p:cNvSpPr>
            <a:spLocks noGrp="1"/>
          </p:cNvSpPr>
          <p:nvPr>
            <p:ph type="sldNum" sz="quarter" idx="12"/>
          </p:nvPr>
        </p:nvSpPr>
        <p:spPr/>
        <p:txBody>
          <a:bodyPr/>
          <a:lstStyle/>
          <a:p>
            <a:fld id="{31E5C235-82AC-4942-AF28-D3725B9C2204}" type="slidenum">
              <a:rPr lang="en-GB" smtClean="0"/>
              <a:t>‹#›</a:t>
            </a:fld>
            <a:endParaRPr lang="en-GB"/>
          </a:p>
        </p:txBody>
      </p:sp>
    </p:spTree>
    <p:extLst>
      <p:ext uri="{BB962C8B-B14F-4D97-AF65-F5344CB8AC3E}">
        <p14:creationId xmlns:p14="http://schemas.microsoft.com/office/powerpoint/2010/main" val="28107849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image" Target="../media/image5.png"/><Relationship Id="rId5" Type="http://schemas.openxmlformats.org/officeDocument/2006/relationships/theme" Target="../theme/theme2.xml"/><Relationship Id="rId4"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194D225-10DE-630B-A503-421610E03429}"/>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25111F4-6FCD-B232-1253-1F6C1AB98812}"/>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F4EB84B-AC2F-A590-4286-7CE6A6E7A4C8}"/>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08ACBF9F-4400-4F75-BFC3-76EA2D46C7EE}" type="datetimeFigureOut">
              <a:rPr lang="en-GB" smtClean="0"/>
              <a:t>09/04/2025</a:t>
            </a:fld>
            <a:endParaRPr lang="en-GB"/>
          </a:p>
        </p:txBody>
      </p:sp>
      <p:sp>
        <p:nvSpPr>
          <p:cNvPr id="5" name="Footer Placeholder 4">
            <a:extLst>
              <a:ext uri="{FF2B5EF4-FFF2-40B4-BE49-F238E27FC236}">
                <a16:creationId xmlns:a16="http://schemas.microsoft.com/office/drawing/2014/main" id="{F5C70DB7-A3A1-E2D2-8799-3AFD0583A6A8}"/>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D23870D-E82E-7AA7-BB61-266FD4680434}"/>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31E5C235-82AC-4942-AF28-D3725B9C2204}" type="slidenum">
              <a:rPr lang="en-GB" smtClean="0"/>
              <a:t>‹#›</a:t>
            </a:fld>
            <a:endParaRPr lang="en-GB"/>
          </a:p>
        </p:txBody>
      </p:sp>
    </p:spTree>
    <p:extLst>
      <p:ext uri="{BB962C8B-B14F-4D97-AF65-F5344CB8AC3E}">
        <p14:creationId xmlns:p14="http://schemas.microsoft.com/office/powerpoint/2010/main" val="2896805056"/>
      </p:ext>
    </p:extLst>
  </p:cSld>
  <p:clrMap bg1="lt1" tx1="dk1" bg2="lt2" tx2="dk2" accent1="accent1" accent2="accent2" accent3="accent3" accent4="accent4" accent5="accent5" accent6="accent6" hlink="hlink" folHlink="folHlink"/>
  <p:sldLayoutIdLst>
    <p:sldLayoutId id="2147483953" r:id="rId1"/>
    <p:sldLayoutId id="2147483954" r:id="rId2"/>
    <p:sldLayoutId id="2147483955" r:id="rId3"/>
    <p:sldLayoutId id="2147483956" r:id="rId4"/>
    <p:sldLayoutId id="2147483957" r:id="rId5"/>
    <p:sldLayoutId id="2147483958" r:id="rId6"/>
    <p:sldLayoutId id="2147483959" r:id="rId7"/>
    <p:sldLayoutId id="2147483960" r:id="rId8"/>
    <p:sldLayoutId id="2147483961" r:id="rId9"/>
    <p:sldLayoutId id="2147483962" r:id="rId10"/>
    <p:sldLayoutId id="2147483963" r:id="rId11"/>
    <p:sldLayoutId id="2147483965" r:id="rId12"/>
    <p:sldLayoutId id="2147483946" r:id="rId13"/>
    <p:sldLayoutId id="2147483951" r:id="rId14"/>
    <p:sldLayoutId id="2147483948" r:id="rId15"/>
    <p:sldLayoutId id="2147483967" r:id="rId16"/>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6"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1006734"/>
      </p:ext>
    </p:extLst>
  </p:cSld>
  <p:clrMap bg1="lt1" tx1="dk1" bg2="lt2" tx2="dk2" accent1="accent1" accent2="accent2" accent3="accent3" accent4="accent4" accent5="accent5" accent6="accent6" hlink="hlink" folHlink="folHlink"/>
  <p:sldLayoutIdLst>
    <p:sldLayoutId id="2147483721" r:id="rId1"/>
    <p:sldLayoutId id="2147483716" r:id="rId2"/>
    <p:sldLayoutId id="2147483720" r:id="rId3"/>
    <p:sldLayoutId id="2147483714" r:id="rId4"/>
  </p:sldLayoutIdLst>
  <p:txStyles>
    <p:titleStyle>
      <a:lvl1pPr algn="l" rtl="0" eaLnBrk="1" fontAlgn="base" hangingPunct="1">
        <a:lnSpc>
          <a:spcPct val="90000"/>
        </a:lnSpc>
        <a:spcBef>
          <a:spcPct val="0"/>
        </a:spcBef>
        <a:spcAft>
          <a:spcPct val="0"/>
        </a:spcAft>
        <a:defRPr sz="440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algn="l" rtl="0" eaLnBrk="1" fontAlgn="base" hangingPunct="1">
        <a:lnSpc>
          <a:spcPct val="90000"/>
        </a:lnSpc>
        <a:spcBef>
          <a:spcPct val="0"/>
        </a:spcBef>
        <a:spcAft>
          <a:spcPct val="0"/>
        </a:spcAft>
        <a:defRPr sz="44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algn="l" rtl="0" eaLnBrk="1" fontAlgn="base" hangingPunct="1">
        <a:lnSpc>
          <a:spcPct val="90000"/>
        </a:lnSpc>
        <a:spcBef>
          <a:spcPct val="0"/>
        </a:spcBef>
        <a:spcAft>
          <a:spcPct val="0"/>
        </a:spcAft>
        <a:defRPr sz="44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algn="l" rtl="0" eaLnBrk="1" fontAlgn="base" hangingPunct="1">
        <a:lnSpc>
          <a:spcPct val="90000"/>
        </a:lnSpc>
        <a:spcBef>
          <a:spcPct val="0"/>
        </a:spcBef>
        <a:spcAft>
          <a:spcPct val="0"/>
        </a:spcAft>
        <a:defRPr sz="440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algn="l" rtl="0" eaLnBrk="1" fontAlgn="base" hangingPunct="1">
        <a:lnSpc>
          <a:spcPct val="90000"/>
        </a:lnSpc>
        <a:spcBef>
          <a:spcPct val="0"/>
        </a:spcBef>
        <a:spcAft>
          <a:spcPct val="0"/>
        </a:spcAft>
        <a:defRPr sz="4400">
          <a:solidFill>
            <a:schemeClr val="bg1"/>
          </a:solidFill>
          <a:latin typeface="Verdana" panose="020B0604030504040204" pitchFamily="34" charset="0"/>
          <a:ea typeface="Verdana" panose="020B0604030504040204" pitchFamily="34" charset="0"/>
          <a:cs typeface="Verdana" panose="020B0604030504040204" pitchFamily="34" charset="0"/>
        </a:defRPr>
      </a:lvl5pPr>
      <a:lvl6pPr marL="457200" algn="l" rtl="0" eaLnBrk="1" fontAlgn="base" hangingPunct="1">
        <a:lnSpc>
          <a:spcPct val="90000"/>
        </a:lnSpc>
        <a:spcBef>
          <a:spcPct val="0"/>
        </a:spcBef>
        <a:spcAft>
          <a:spcPct val="0"/>
        </a:spcAft>
        <a:defRPr sz="4400">
          <a:solidFill>
            <a:schemeClr val="bg1"/>
          </a:solidFill>
          <a:latin typeface="Verdana" panose="020B0604030504040204" pitchFamily="34" charset="0"/>
          <a:ea typeface="Verdana" panose="020B0604030504040204" pitchFamily="34" charset="0"/>
          <a:cs typeface="Verdana" panose="020B0604030504040204" pitchFamily="34" charset="0"/>
        </a:defRPr>
      </a:lvl6pPr>
      <a:lvl7pPr marL="914400" algn="l" rtl="0" eaLnBrk="1" fontAlgn="base" hangingPunct="1">
        <a:lnSpc>
          <a:spcPct val="90000"/>
        </a:lnSpc>
        <a:spcBef>
          <a:spcPct val="0"/>
        </a:spcBef>
        <a:spcAft>
          <a:spcPct val="0"/>
        </a:spcAft>
        <a:defRPr sz="4400">
          <a:solidFill>
            <a:schemeClr val="bg1"/>
          </a:solidFill>
          <a:latin typeface="Verdana" panose="020B0604030504040204" pitchFamily="34" charset="0"/>
          <a:ea typeface="Verdana" panose="020B0604030504040204" pitchFamily="34" charset="0"/>
          <a:cs typeface="Verdana" panose="020B0604030504040204" pitchFamily="34" charset="0"/>
        </a:defRPr>
      </a:lvl7pPr>
      <a:lvl8pPr marL="1371600" algn="l" rtl="0" eaLnBrk="1" fontAlgn="base" hangingPunct="1">
        <a:lnSpc>
          <a:spcPct val="90000"/>
        </a:lnSpc>
        <a:spcBef>
          <a:spcPct val="0"/>
        </a:spcBef>
        <a:spcAft>
          <a:spcPct val="0"/>
        </a:spcAft>
        <a:defRPr sz="4400">
          <a:solidFill>
            <a:schemeClr val="bg1"/>
          </a:solidFill>
          <a:latin typeface="Verdana" panose="020B0604030504040204" pitchFamily="34" charset="0"/>
          <a:ea typeface="Verdana" panose="020B0604030504040204" pitchFamily="34" charset="0"/>
          <a:cs typeface="Verdana" panose="020B0604030504040204" pitchFamily="34" charset="0"/>
        </a:defRPr>
      </a:lvl8pPr>
      <a:lvl9pPr marL="1828800" algn="l" rtl="0" eaLnBrk="1" fontAlgn="base" hangingPunct="1">
        <a:lnSpc>
          <a:spcPct val="90000"/>
        </a:lnSpc>
        <a:spcBef>
          <a:spcPct val="0"/>
        </a:spcBef>
        <a:spcAft>
          <a:spcPct val="0"/>
        </a:spcAft>
        <a:defRPr sz="4400">
          <a:solidFill>
            <a:schemeClr val="bg1"/>
          </a:solidFill>
          <a:latin typeface="Verdana" panose="020B0604030504040204" pitchFamily="34" charset="0"/>
          <a:ea typeface="Verdana" panose="020B0604030504040204" pitchFamily="34" charset="0"/>
          <a:cs typeface="Verdana" panose="020B060403050404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bg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9.xml"/><Relationship Id="rId1" Type="http://schemas.openxmlformats.org/officeDocument/2006/relationships/slideLayout" Target="../slideLayouts/slideLayout19.xml"/><Relationship Id="rId4" Type="http://schemas.openxmlformats.org/officeDocument/2006/relationships/chart" Target="../charts/chart1.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chart" Target="../charts/chart3.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svg"/><Relationship Id="rId18" Type="http://schemas.openxmlformats.org/officeDocument/2006/relationships/image" Target="../media/image27.png"/><Relationship Id="rId3" Type="http://schemas.openxmlformats.org/officeDocument/2006/relationships/image" Target="../media/image12.svg"/><Relationship Id="rId7" Type="http://schemas.openxmlformats.org/officeDocument/2006/relationships/image" Target="../media/image16.svg"/><Relationship Id="rId12" Type="http://schemas.openxmlformats.org/officeDocument/2006/relationships/image" Target="../media/image21.png"/><Relationship Id="rId17" Type="http://schemas.openxmlformats.org/officeDocument/2006/relationships/image" Target="../media/image26.svg"/><Relationship Id="rId2" Type="http://schemas.openxmlformats.org/officeDocument/2006/relationships/image" Target="../media/image11.png"/><Relationship Id="rId16" Type="http://schemas.openxmlformats.org/officeDocument/2006/relationships/image" Target="../media/image25.png"/><Relationship Id="rId1" Type="http://schemas.openxmlformats.org/officeDocument/2006/relationships/slideLayout" Target="../slideLayouts/slideLayout17.xml"/><Relationship Id="rId6" Type="http://schemas.openxmlformats.org/officeDocument/2006/relationships/image" Target="../media/image15.png"/><Relationship Id="rId11" Type="http://schemas.openxmlformats.org/officeDocument/2006/relationships/image" Target="../media/image20.svg"/><Relationship Id="rId5" Type="http://schemas.openxmlformats.org/officeDocument/2006/relationships/image" Target="../media/image14.svg"/><Relationship Id="rId15" Type="http://schemas.openxmlformats.org/officeDocument/2006/relationships/image" Target="../media/image24.svg"/><Relationship Id="rId10" Type="http://schemas.openxmlformats.org/officeDocument/2006/relationships/image" Target="../media/image19.png"/><Relationship Id="rId19" Type="http://schemas.openxmlformats.org/officeDocument/2006/relationships/image" Target="../media/image28.svg"/><Relationship Id="rId4" Type="http://schemas.openxmlformats.org/officeDocument/2006/relationships/image" Target="../media/image13.png"/><Relationship Id="rId9" Type="http://schemas.openxmlformats.org/officeDocument/2006/relationships/image" Target="../media/image18.svg"/><Relationship Id="rId14" Type="http://schemas.openxmlformats.org/officeDocument/2006/relationships/image" Target="../media/image23.png"/></Relationships>
</file>

<file path=ppt/slides/_rels/slide16.xml.rels><?xml version="1.0" encoding="UTF-8" standalone="yes"?>
<Relationships xmlns="http://schemas.openxmlformats.org/package/2006/relationships"><Relationship Id="rId8" Type="http://schemas.openxmlformats.org/officeDocument/2006/relationships/image" Target="../media/image16.svg"/><Relationship Id="rId13" Type="http://schemas.openxmlformats.org/officeDocument/2006/relationships/image" Target="../media/image27.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svg"/><Relationship Id="rId2" Type="http://schemas.openxmlformats.org/officeDocument/2006/relationships/notesSlide" Target="../notesSlides/notesSlide12.xml"/><Relationship Id="rId1" Type="http://schemas.openxmlformats.org/officeDocument/2006/relationships/slideLayout" Target="../slideLayouts/slideLayout17.xml"/><Relationship Id="rId6" Type="http://schemas.openxmlformats.org/officeDocument/2006/relationships/image" Target="../media/image14.sv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7.png"/><Relationship Id="rId14" Type="http://schemas.openxmlformats.org/officeDocument/2006/relationships/image" Target="../media/image28.svg"/></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5.png"/><Relationship Id="rId1" Type="http://schemas.openxmlformats.org/officeDocument/2006/relationships/slideLayout" Target="../slideLayouts/slideLayout18.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itle Placeholder">
            <a:extLst>
              <a:ext uri="{FF2B5EF4-FFF2-40B4-BE49-F238E27FC236}">
                <a16:creationId xmlns:a16="http://schemas.microsoft.com/office/drawing/2014/main" id="{23C0B845-82DE-704C-C320-2E84FA691C7B}"/>
              </a:ext>
            </a:extLst>
          </p:cNvPr>
          <p:cNvSpPr>
            <a:spLocks noGrp="1"/>
          </p:cNvSpPr>
          <p:nvPr>
            <p:ph type="ctrTitle"/>
          </p:nvPr>
        </p:nvSpPr>
        <p:spPr>
          <a:xfrm>
            <a:off x="304800" y="411510"/>
            <a:ext cx="6499448" cy="1790700"/>
          </a:xfrm>
        </p:spPr>
        <p:txBody>
          <a:bodyPr>
            <a:normAutofit fontScale="90000"/>
          </a:bodyPr>
          <a:lstStyle/>
          <a:p>
            <a:br>
              <a:rPr lang="en-US">
                <a:solidFill>
                  <a:schemeClr val="bg1"/>
                </a:solidFill>
              </a:rPr>
            </a:br>
            <a:r>
              <a:rPr lang="en-US">
                <a:solidFill>
                  <a:schemeClr val="bg1"/>
                </a:solidFill>
              </a:rPr>
              <a:t>Shaping student funding worldwide: insights from research and policy </a:t>
            </a:r>
          </a:p>
        </p:txBody>
      </p:sp>
      <p:sp>
        <p:nvSpPr>
          <p:cNvPr id="6" name="2. Subtitle Placeholder">
            <a:extLst>
              <a:ext uri="{FF2B5EF4-FFF2-40B4-BE49-F238E27FC236}">
                <a16:creationId xmlns:a16="http://schemas.microsoft.com/office/drawing/2014/main" id="{CDC33EBC-F209-63EB-7921-88D652D530A9}"/>
              </a:ext>
            </a:extLst>
          </p:cNvPr>
          <p:cNvSpPr>
            <a:spLocks noGrp="1"/>
          </p:cNvSpPr>
          <p:nvPr>
            <p:ph type="subTitle" idx="1"/>
          </p:nvPr>
        </p:nvSpPr>
        <p:spPr/>
        <p:txBody>
          <a:bodyPr/>
          <a:lstStyle/>
          <a:p>
            <a:endParaRPr lang="en-US">
              <a:solidFill>
                <a:schemeClr val="bg1"/>
              </a:solidFill>
            </a:endParaRPr>
          </a:p>
          <a:p>
            <a:r>
              <a:rPr lang="en-US">
                <a:solidFill>
                  <a:schemeClr val="bg1"/>
                </a:solidFill>
                <a:latin typeface="+mj-lt"/>
              </a:rPr>
              <a:t>Centre for Global Higher Education Conference, </a:t>
            </a:r>
          </a:p>
          <a:p>
            <a:r>
              <a:rPr lang="en-US">
                <a:solidFill>
                  <a:schemeClr val="bg1"/>
                </a:solidFill>
                <a:latin typeface="+mj-lt"/>
              </a:rPr>
              <a:t>3 April 2025</a:t>
            </a:r>
          </a:p>
          <a:p>
            <a:endParaRPr lang="en-US">
              <a:solidFill>
                <a:schemeClr val="bg1"/>
              </a:solidFill>
              <a:latin typeface="+mj-lt"/>
            </a:endParaRPr>
          </a:p>
        </p:txBody>
      </p:sp>
    </p:spTree>
    <p:extLst>
      <p:ext uri="{BB962C8B-B14F-4D97-AF65-F5344CB8AC3E}">
        <p14:creationId xmlns:p14="http://schemas.microsoft.com/office/powerpoint/2010/main" val="20637738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F15876-5CEF-EB39-CBCB-DCBE9EFA69A0}"/>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DAED7C57-43CC-5CA1-5B46-02E7AC84FE8C}"/>
              </a:ext>
            </a:extLst>
          </p:cNvPr>
          <p:cNvSpPr txBox="1"/>
          <p:nvPr/>
        </p:nvSpPr>
        <p:spPr>
          <a:xfrm>
            <a:off x="430615" y="493446"/>
            <a:ext cx="8258318" cy="35394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defPPr>
              <a:defRPr lang="es-CL"/>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3429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685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0287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1714500" algn="l" defTabSz="685800" rtl="0" eaLnBrk="1" latinLnBrk="0" hangingPunct="1">
              <a:defRPr kern="1200">
                <a:solidFill>
                  <a:schemeClr val="tx1"/>
                </a:solidFill>
                <a:latin typeface="Calibri" panose="020F0502020204030204" pitchFamily="34" charset="0"/>
                <a:ea typeface="+mn-ea"/>
                <a:cs typeface="+mn-cs"/>
              </a:defRPr>
            </a:lvl6pPr>
            <a:lvl7pPr marL="2057400" algn="l" defTabSz="685800" rtl="0" eaLnBrk="1" latinLnBrk="0" hangingPunct="1">
              <a:defRPr kern="1200">
                <a:solidFill>
                  <a:schemeClr val="tx1"/>
                </a:solidFill>
                <a:latin typeface="Calibri" panose="020F0502020204030204" pitchFamily="34" charset="0"/>
                <a:ea typeface="+mn-ea"/>
                <a:cs typeface="+mn-cs"/>
              </a:defRPr>
            </a:lvl7pPr>
            <a:lvl8pPr marL="2400300" algn="l" defTabSz="685800" rtl="0" eaLnBrk="1" latinLnBrk="0" hangingPunct="1">
              <a:defRPr kern="1200">
                <a:solidFill>
                  <a:schemeClr val="tx1"/>
                </a:solidFill>
                <a:latin typeface="Calibri" panose="020F0502020204030204" pitchFamily="34" charset="0"/>
                <a:ea typeface="+mn-ea"/>
                <a:cs typeface="+mn-cs"/>
              </a:defRPr>
            </a:lvl8pPr>
            <a:lvl9pPr marL="2743200" algn="l" defTabSz="685800" rtl="0" eaLnBrk="1" latinLnBrk="0" hangingPunct="1">
              <a:defRPr kern="1200">
                <a:solidFill>
                  <a:schemeClr val="tx1"/>
                </a:solidFill>
                <a:latin typeface="Calibri" panose="020F0502020204030204" pitchFamily="34" charset="0"/>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s-ES" sz="1800" b="1" i="0" u="none" strike="noStrike" kern="1200" cap="none" spc="0" normalizeH="0" baseline="0" noProof="0" dirty="0">
                <a:ln>
                  <a:noFill/>
                </a:ln>
                <a:solidFill>
                  <a:srgbClr val="005C9E"/>
                </a:solidFill>
                <a:effectLst/>
                <a:uLnTx/>
                <a:uFillTx/>
                <a:latin typeface="Verdana" panose="020B0604030504040204" pitchFamily="34" charset="0"/>
                <a:ea typeface="Verdana" panose="020B0604030504040204" pitchFamily="34" charset="0"/>
                <a:cs typeface="+mn-cs"/>
              </a:rPr>
              <a:t>Higher Education </a:t>
            </a:r>
            <a:r>
              <a:rPr lang="es-ES" sz="1800" b="1" dirty="0">
                <a:solidFill>
                  <a:srgbClr val="005C9E"/>
                </a:solidFill>
                <a:latin typeface="Verdana" panose="020B0604030504040204" pitchFamily="34" charset="0"/>
                <a:ea typeface="Verdana" panose="020B0604030504040204" pitchFamily="34" charset="0"/>
              </a:rPr>
              <a:t>e</a:t>
            </a:r>
            <a:r>
              <a:rPr kumimoji="0" lang="es-ES" sz="1800" b="1" i="0" u="none" strike="noStrike" kern="1200" cap="none" spc="0" normalizeH="0" baseline="0" noProof="0" dirty="0" err="1">
                <a:ln>
                  <a:noFill/>
                </a:ln>
                <a:solidFill>
                  <a:srgbClr val="005C9E"/>
                </a:solidFill>
                <a:effectLst/>
                <a:uLnTx/>
                <a:uFillTx/>
                <a:latin typeface="Verdana" panose="020B0604030504040204" pitchFamily="34" charset="0"/>
                <a:ea typeface="Verdana" panose="020B0604030504040204" pitchFamily="34" charset="0"/>
                <a:cs typeface="+mn-cs"/>
              </a:rPr>
              <a:t>nrollments</a:t>
            </a:r>
            <a:endParaRPr kumimoji="0" lang="es-ES" sz="1800" b="1" i="0" u="none" strike="noStrike" kern="1200" cap="none" spc="0" normalizeH="0" baseline="0" noProof="0" dirty="0">
              <a:ln>
                <a:noFill/>
              </a:ln>
              <a:solidFill>
                <a:srgbClr val="005C9E"/>
              </a:solidFill>
              <a:effectLst/>
              <a:uLnTx/>
              <a:uFillTx/>
              <a:latin typeface="Verdana" panose="020B0604030504040204" pitchFamily="34" charset="0"/>
              <a:ea typeface="Verdana" panose="020B0604030504040204" pitchFamily="34" charset="0"/>
              <a:cs typeface="+mn-cs"/>
            </a:endParaRPr>
          </a:p>
        </p:txBody>
      </p:sp>
      <p:sp>
        <p:nvSpPr>
          <p:cNvPr id="12" name="CuadroTexto 11">
            <a:extLst>
              <a:ext uri="{FF2B5EF4-FFF2-40B4-BE49-F238E27FC236}">
                <a16:creationId xmlns:a16="http://schemas.microsoft.com/office/drawing/2014/main" id="{5B451ACE-6A0C-9A28-D495-4EC617FA0B49}"/>
              </a:ext>
            </a:extLst>
          </p:cNvPr>
          <p:cNvSpPr txBox="1"/>
          <p:nvPr/>
        </p:nvSpPr>
        <p:spPr>
          <a:xfrm>
            <a:off x="3543300" y="2400300"/>
            <a:ext cx="2057400" cy="276999"/>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defPPr>
              <a:defRPr lang="es-CL"/>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3429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685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0287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1714500" algn="l" defTabSz="685800" rtl="0" eaLnBrk="1" latinLnBrk="0" hangingPunct="1">
              <a:defRPr kern="1200">
                <a:solidFill>
                  <a:schemeClr val="tx1"/>
                </a:solidFill>
                <a:latin typeface="Calibri" panose="020F0502020204030204" pitchFamily="34" charset="0"/>
                <a:ea typeface="+mn-ea"/>
                <a:cs typeface="+mn-cs"/>
              </a:defRPr>
            </a:lvl6pPr>
            <a:lvl7pPr marL="2057400" algn="l" defTabSz="685800" rtl="0" eaLnBrk="1" latinLnBrk="0" hangingPunct="1">
              <a:defRPr kern="1200">
                <a:solidFill>
                  <a:schemeClr val="tx1"/>
                </a:solidFill>
                <a:latin typeface="Calibri" panose="020F0502020204030204" pitchFamily="34" charset="0"/>
                <a:ea typeface="+mn-ea"/>
                <a:cs typeface="+mn-cs"/>
              </a:defRPr>
            </a:lvl7pPr>
            <a:lvl8pPr marL="2400300" algn="l" defTabSz="685800" rtl="0" eaLnBrk="1" latinLnBrk="0" hangingPunct="1">
              <a:defRPr kern="1200">
                <a:solidFill>
                  <a:schemeClr val="tx1"/>
                </a:solidFill>
                <a:latin typeface="Calibri" panose="020F0502020204030204" pitchFamily="34" charset="0"/>
                <a:ea typeface="+mn-ea"/>
                <a:cs typeface="+mn-cs"/>
              </a:defRPr>
            </a:lvl8pPr>
            <a:lvl9pPr marL="2743200" algn="l" defTabSz="685800" rtl="0" eaLnBrk="1" latinLnBrk="0" hangingPunct="1">
              <a:defRPr kern="1200">
                <a:solidFill>
                  <a:schemeClr val="tx1"/>
                </a:solidFill>
                <a:latin typeface="Calibri" panose="020F0502020204030204" pitchFamily="34" charset="0"/>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8" name="Marcador de número de diapositiva 2">
            <a:extLst>
              <a:ext uri="{FF2B5EF4-FFF2-40B4-BE49-F238E27FC236}">
                <a16:creationId xmlns:a16="http://schemas.microsoft.com/office/drawing/2014/main" id="{54A1A87A-FCEA-F7AC-496E-49F5EBC18EB7}"/>
              </a:ext>
            </a:extLst>
          </p:cNvPr>
          <p:cNvSpPr txBox="1"/>
          <p:nvPr/>
        </p:nvSpPr>
        <p:spPr>
          <a:xfrm>
            <a:off x="8590695" y="4718393"/>
            <a:ext cx="307910" cy="248949"/>
          </a:xfrm>
          <a:prstGeom prst="rect">
            <a:avLst/>
          </a:prstGeom>
        </p:spPr>
        <p:txBody>
          <a:bodyPr vert="horz" lIns="68580" tIns="34290" rIns="68580" bIns="34290" rtlCol="0" anchor="ctr"/>
          <a:lstStyle>
            <a:defPPr>
              <a:defRPr lang="es-CL"/>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3429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685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0287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1714500" algn="l" defTabSz="685800" rtl="0" eaLnBrk="1" latinLnBrk="0" hangingPunct="1">
              <a:defRPr kern="1200">
                <a:solidFill>
                  <a:schemeClr val="tx1"/>
                </a:solidFill>
                <a:latin typeface="Calibri" panose="020F0502020204030204" pitchFamily="34" charset="0"/>
                <a:ea typeface="+mn-ea"/>
                <a:cs typeface="+mn-cs"/>
              </a:defRPr>
            </a:lvl6pPr>
            <a:lvl7pPr marL="2057400" algn="l" defTabSz="685800" rtl="0" eaLnBrk="1" latinLnBrk="0" hangingPunct="1">
              <a:defRPr kern="1200">
                <a:solidFill>
                  <a:schemeClr val="tx1"/>
                </a:solidFill>
                <a:latin typeface="Calibri" panose="020F0502020204030204" pitchFamily="34" charset="0"/>
                <a:ea typeface="+mn-ea"/>
                <a:cs typeface="+mn-cs"/>
              </a:defRPr>
            </a:lvl7pPr>
            <a:lvl8pPr marL="2400300" algn="l" defTabSz="685800" rtl="0" eaLnBrk="1" latinLnBrk="0" hangingPunct="1">
              <a:defRPr kern="1200">
                <a:solidFill>
                  <a:schemeClr val="tx1"/>
                </a:solidFill>
                <a:latin typeface="Calibri" panose="020F0502020204030204" pitchFamily="34" charset="0"/>
                <a:ea typeface="+mn-ea"/>
                <a:cs typeface="+mn-cs"/>
              </a:defRPr>
            </a:lvl8pPr>
            <a:lvl9pPr marL="2743200" algn="l" defTabSz="685800" rtl="0" eaLnBrk="1" latinLnBrk="0" hangingPunct="1">
              <a:defRPr kern="1200">
                <a:solidFill>
                  <a:schemeClr val="tx1"/>
                </a:solidFill>
                <a:latin typeface="Calibri" panose="020F0502020204030204" pitchFamily="34" charset="0"/>
                <a:ea typeface="+mn-ea"/>
                <a:cs typeface="+mn-cs"/>
              </a:defRPr>
            </a:lvl9pPr>
          </a:lstStyle>
          <a:p>
            <a:pPr marL="0" marR="0" lvl="0" indent="0" algn="r" defTabSz="342900" rtl="0" eaLnBrk="1" fontAlgn="base" latinLnBrk="0" hangingPunct="1">
              <a:lnSpc>
                <a:spcPct val="100000"/>
              </a:lnSpc>
              <a:spcBef>
                <a:spcPct val="0"/>
              </a:spcBef>
              <a:spcAft>
                <a:spcPct val="0"/>
              </a:spcAft>
              <a:buClrTx/>
              <a:buSzTx/>
              <a:buFontTx/>
              <a:buNone/>
              <a:tabLst/>
              <a:defRPr/>
            </a:pPr>
            <a:fld id="{297A4493-267D-4AFD-9A54-8C39776037CB}" type="slidenum">
              <a:rPr kumimoji="0" lang="en-US" sz="900" b="1" i="0" u="none" strike="noStrike" kern="1200" cap="none" spc="0" normalizeH="0" baseline="0" noProof="0" dirty="0">
                <a:ln>
                  <a:noFill/>
                </a:ln>
                <a:solidFill>
                  <a:srgbClr val="005C9E"/>
                </a:solidFill>
                <a:effectLst/>
                <a:uLnTx/>
                <a:uFillTx/>
                <a:latin typeface="gobCL" pitchFamily="2" charset="77"/>
                <a:ea typeface="ヒラギノ角ゴ Pro W3"/>
                <a:cs typeface="Calibri" panose="020F0502020204030204"/>
              </a:rPr>
              <a:pPr marL="0" marR="0" lvl="0" indent="0" algn="r" defTabSz="342900" rtl="0" eaLnBrk="1" fontAlgn="base" latinLnBrk="0" hangingPunct="1">
                <a:lnSpc>
                  <a:spcPct val="100000"/>
                </a:lnSpc>
                <a:spcBef>
                  <a:spcPct val="0"/>
                </a:spcBef>
                <a:spcAft>
                  <a:spcPct val="0"/>
                </a:spcAft>
                <a:buClrTx/>
                <a:buSzTx/>
                <a:buFontTx/>
                <a:buNone/>
                <a:tabLst/>
                <a:defRPr/>
              </a:pPr>
              <a:t>10</a:t>
            </a:fld>
            <a:endParaRPr kumimoji="0" lang="en-US" sz="900" b="1" i="0" u="none" strike="noStrike" kern="1200" cap="none" spc="0" normalizeH="0" baseline="0" noProof="0">
              <a:ln>
                <a:noFill/>
              </a:ln>
              <a:solidFill>
                <a:srgbClr val="005C9E"/>
              </a:solidFill>
              <a:effectLst/>
              <a:uLnTx/>
              <a:uFillTx/>
              <a:latin typeface="gobCL" pitchFamily="2" charset="77"/>
              <a:ea typeface="ヒラギノ角ゴ Pro W3"/>
              <a:cs typeface="Calibri" panose="020F0502020204030204"/>
            </a:endParaRPr>
          </a:p>
        </p:txBody>
      </p:sp>
      <p:pic>
        <p:nvPicPr>
          <p:cNvPr id="5" name="Imagen 4">
            <a:extLst>
              <a:ext uri="{FF2B5EF4-FFF2-40B4-BE49-F238E27FC236}">
                <a16:creationId xmlns:a16="http://schemas.microsoft.com/office/drawing/2014/main" id="{9D34C548-B789-0347-9742-EC5A30A578A4}"/>
              </a:ext>
            </a:extLst>
          </p:cNvPr>
          <p:cNvPicPr>
            <a:picLocks noChangeAspect="1"/>
          </p:cNvPicPr>
          <p:nvPr/>
        </p:nvPicPr>
        <p:blipFill>
          <a:blip r:embed="rId3"/>
          <a:stretch>
            <a:fillRect/>
          </a:stretch>
        </p:blipFill>
        <p:spPr>
          <a:xfrm>
            <a:off x="3206889" y="1"/>
            <a:ext cx="2730223" cy="139013"/>
          </a:xfrm>
          <a:prstGeom prst="rect">
            <a:avLst/>
          </a:prstGeom>
        </p:spPr>
      </p:pic>
      <p:sp>
        <p:nvSpPr>
          <p:cNvPr id="13" name="CuadroTexto 12">
            <a:extLst>
              <a:ext uri="{FF2B5EF4-FFF2-40B4-BE49-F238E27FC236}">
                <a16:creationId xmlns:a16="http://schemas.microsoft.com/office/drawing/2014/main" id="{DDE9C16E-CC62-34AF-D69E-28E30B5BE25C}"/>
              </a:ext>
            </a:extLst>
          </p:cNvPr>
          <p:cNvSpPr txBox="1"/>
          <p:nvPr/>
        </p:nvSpPr>
        <p:spPr>
          <a:xfrm>
            <a:off x="627705" y="4257380"/>
            <a:ext cx="7888591" cy="415498"/>
          </a:xfrm>
          <a:prstGeom prst="rect">
            <a:avLst/>
          </a:prstGeom>
          <a:noFill/>
        </p:spPr>
        <p:txBody>
          <a:bodyPr wrap="square">
            <a:spAutoFit/>
          </a:bodyPr>
          <a:lstStyle>
            <a:defPPr>
              <a:defRPr lang="es-CL"/>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3429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685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0287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1714500" algn="l" defTabSz="685800" rtl="0" eaLnBrk="1" latinLnBrk="0" hangingPunct="1">
              <a:defRPr kern="1200">
                <a:solidFill>
                  <a:schemeClr val="tx1"/>
                </a:solidFill>
                <a:latin typeface="Calibri" panose="020F0502020204030204" pitchFamily="34" charset="0"/>
                <a:ea typeface="+mn-ea"/>
                <a:cs typeface="+mn-cs"/>
              </a:defRPr>
            </a:lvl6pPr>
            <a:lvl7pPr marL="2057400" algn="l" defTabSz="685800" rtl="0" eaLnBrk="1" latinLnBrk="0" hangingPunct="1">
              <a:defRPr kern="1200">
                <a:solidFill>
                  <a:schemeClr val="tx1"/>
                </a:solidFill>
                <a:latin typeface="Calibri" panose="020F0502020204030204" pitchFamily="34" charset="0"/>
                <a:ea typeface="+mn-ea"/>
                <a:cs typeface="+mn-cs"/>
              </a:defRPr>
            </a:lvl7pPr>
            <a:lvl8pPr marL="2400300" algn="l" defTabSz="685800" rtl="0" eaLnBrk="1" latinLnBrk="0" hangingPunct="1">
              <a:defRPr kern="1200">
                <a:solidFill>
                  <a:schemeClr val="tx1"/>
                </a:solidFill>
                <a:latin typeface="Calibri" panose="020F0502020204030204" pitchFamily="34" charset="0"/>
                <a:ea typeface="+mn-ea"/>
                <a:cs typeface="+mn-cs"/>
              </a:defRPr>
            </a:lvl8pPr>
            <a:lvl9pPr marL="2743200" algn="l" defTabSz="685800" rtl="0" eaLnBrk="1" latinLnBrk="0" hangingPunct="1">
              <a:defRPr kern="1200">
                <a:solidFill>
                  <a:schemeClr val="tx1"/>
                </a:solidFill>
                <a:latin typeface="Calibri" panose="020F0502020204030204" pitchFamily="34" charset="0"/>
                <a:ea typeface="+mn-ea"/>
                <a:cs typeface="+mn-cs"/>
              </a:defRPr>
            </a:lvl9pPr>
          </a:lstStyle>
          <a:p>
            <a:pPr marL="222409" indent="-214313" algn="just">
              <a:spcBef>
                <a:spcPts val="375"/>
              </a:spcBef>
              <a:spcAft>
                <a:spcPts val="1200"/>
              </a:spcAft>
              <a:buFont typeface="Arial" panose="020B0604020202020204" pitchFamily="34" charset="0"/>
              <a:buChar char="•"/>
              <a:defRPr/>
            </a:pPr>
            <a:r>
              <a:rPr lang="es-ES" sz="1050" dirty="0" err="1">
                <a:solidFill>
                  <a:srgbClr val="02527A"/>
                </a:solidFill>
                <a:latin typeface="Verdana"/>
                <a:ea typeface="Verdana"/>
              </a:rPr>
              <a:t>Fast</a:t>
            </a:r>
            <a:r>
              <a:rPr lang="es-ES" sz="1050" dirty="0">
                <a:solidFill>
                  <a:srgbClr val="02527A"/>
                </a:solidFill>
                <a:latin typeface="Verdana"/>
                <a:ea typeface="Verdana"/>
              </a:rPr>
              <a:t> </a:t>
            </a:r>
            <a:r>
              <a:rPr lang="es-ES" sz="1050" dirty="0" err="1">
                <a:solidFill>
                  <a:srgbClr val="02527A"/>
                </a:solidFill>
                <a:latin typeface="Verdana"/>
                <a:ea typeface="Verdana"/>
              </a:rPr>
              <a:t>expansion</a:t>
            </a:r>
            <a:r>
              <a:rPr lang="es-ES" sz="1050" dirty="0">
                <a:solidFill>
                  <a:srgbClr val="02527A"/>
                </a:solidFill>
                <a:latin typeface="Verdana"/>
                <a:ea typeface="Verdana"/>
              </a:rPr>
              <a:t> </a:t>
            </a:r>
            <a:r>
              <a:rPr lang="es-ES" sz="1050" dirty="0" err="1">
                <a:solidFill>
                  <a:srgbClr val="02527A"/>
                </a:solidFill>
                <a:latin typeface="Verdana"/>
                <a:ea typeface="Verdana"/>
              </a:rPr>
              <a:t>of</a:t>
            </a:r>
            <a:r>
              <a:rPr lang="es-ES" sz="1050" dirty="0">
                <a:solidFill>
                  <a:srgbClr val="02527A"/>
                </a:solidFill>
                <a:latin typeface="Verdana"/>
                <a:ea typeface="Verdana"/>
              </a:rPr>
              <a:t> </a:t>
            </a:r>
            <a:r>
              <a:rPr lang="es-ES" sz="1050" dirty="0" err="1">
                <a:solidFill>
                  <a:srgbClr val="02527A"/>
                </a:solidFill>
                <a:latin typeface="Verdana"/>
                <a:ea typeface="Verdana"/>
              </a:rPr>
              <a:t>higher</a:t>
            </a:r>
            <a:r>
              <a:rPr lang="es-ES" sz="1050" dirty="0">
                <a:solidFill>
                  <a:srgbClr val="02527A"/>
                </a:solidFill>
                <a:latin typeface="Verdana"/>
                <a:ea typeface="Verdana"/>
              </a:rPr>
              <a:t> </a:t>
            </a:r>
            <a:r>
              <a:rPr lang="es-ES" sz="1050" dirty="0" err="1">
                <a:solidFill>
                  <a:srgbClr val="02527A"/>
                </a:solidFill>
                <a:latin typeface="Verdana"/>
                <a:ea typeface="Verdana"/>
              </a:rPr>
              <a:t>education</a:t>
            </a:r>
            <a:r>
              <a:rPr lang="es-ES" sz="1050" dirty="0">
                <a:solidFill>
                  <a:srgbClr val="02527A"/>
                </a:solidFill>
                <a:latin typeface="Verdana"/>
                <a:ea typeface="Verdana"/>
              </a:rPr>
              <a:t> </a:t>
            </a:r>
            <a:r>
              <a:rPr lang="es-ES" sz="1050" dirty="0" err="1">
                <a:solidFill>
                  <a:srgbClr val="02527A"/>
                </a:solidFill>
                <a:latin typeface="Verdana"/>
                <a:ea typeface="Verdana"/>
              </a:rPr>
              <a:t>enrolments</a:t>
            </a:r>
            <a:r>
              <a:rPr lang="es-ES" sz="1050" dirty="0">
                <a:solidFill>
                  <a:srgbClr val="02527A"/>
                </a:solidFill>
                <a:latin typeface="Verdana"/>
                <a:ea typeface="Verdana"/>
              </a:rPr>
              <a:t>, </a:t>
            </a:r>
            <a:r>
              <a:rPr lang="es-ES" sz="1050" dirty="0" err="1">
                <a:solidFill>
                  <a:srgbClr val="02527A"/>
                </a:solidFill>
                <a:latin typeface="Verdana"/>
                <a:ea typeface="Verdana"/>
              </a:rPr>
              <a:t>with</a:t>
            </a:r>
            <a:r>
              <a:rPr lang="es-ES" sz="1050" dirty="0">
                <a:solidFill>
                  <a:srgbClr val="02527A"/>
                </a:solidFill>
                <a:latin typeface="Verdana"/>
                <a:ea typeface="Verdana"/>
              </a:rPr>
              <a:t> </a:t>
            </a:r>
            <a:r>
              <a:rPr lang="es-ES" sz="1050" dirty="0" err="1">
                <a:solidFill>
                  <a:srgbClr val="02527A"/>
                </a:solidFill>
                <a:latin typeface="Verdana"/>
                <a:ea typeface="Verdana"/>
              </a:rPr>
              <a:t>strong</a:t>
            </a:r>
            <a:r>
              <a:rPr lang="es-ES" sz="1050" dirty="0">
                <a:solidFill>
                  <a:srgbClr val="02527A"/>
                </a:solidFill>
                <a:latin typeface="Verdana"/>
                <a:ea typeface="Verdana"/>
              </a:rPr>
              <a:t> </a:t>
            </a:r>
            <a:r>
              <a:rPr lang="es-ES" sz="1050" dirty="0" err="1">
                <a:solidFill>
                  <a:srgbClr val="02527A"/>
                </a:solidFill>
                <a:latin typeface="Verdana"/>
                <a:ea typeface="Verdana"/>
              </a:rPr>
              <a:t>presence</a:t>
            </a:r>
            <a:r>
              <a:rPr lang="es-ES" sz="1050" dirty="0">
                <a:solidFill>
                  <a:srgbClr val="02527A"/>
                </a:solidFill>
                <a:latin typeface="Verdana"/>
                <a:ea typeface="Verdana"/>
              </a:rPr>
              <a:t> </a:t>
            </a:r>
            <a:r>
              <a:rPr lang="es-ES" sz="1050" dirty="0" err="1">
                <a:solidFill>
                  <a:srgbClr val="02527A"/>
                </a:solidFill>
                <a:latin typeface="Verdana"/>
                <a:ea typeface="Verdana"/>
              </a:rPr>
              <a:t>of</a:t>
            </a:r>
            <a:r>
              <a:rPr lang="es-ES" sz="1050" dirty="0">
                <a:solidFill>
                  <a:srgbClr val="02527A"/>
                </a:solidFill>
                <a:latin typeface="Verdana"/>
                <a:ea typeface="Verdana"/>
              </a:rPr>
              <a:t> </a:t>
            </a:r>
            <a:r>
              <a:rPr lang="es-ES" sz="1050" dirty="0" err="1">
                <a:solidFill>
                  <a:srgbClr val="02527A"/>
                </a:solidFill>
                <a:latin typeface="Verdana"/>
                <a:ea typeface="Verdana"/>
              </a:rPr>
              <a:t>the</a:t>
            </a:r>
            <a:r>
              <a:rPr lang="es-ES" sz="1050" dirty="0">
                <a:solidFill>
                  <a:srgbClr val="02527A"/>
                </a:solidFill>
                <a:latin typeface="Verdana"/>
                <a:ea typeface="Verdana"/>
              </a:rPr>
              <a:t> </a:t>
            </a:r>
            <a:r>
              <a:rPr lang="es-ES" sz="1050" dirty="0" err="1">
                <a:solidFill>
                  <a:srgbClr val="02527A"/>
                </a:solidFill>
                <a:latin typeface="Verdana"/>
                <a:ea typeface="Verdana"/>
              </a:rPr>
              <a:t>private</a:t>
            </a:r>
            <a:r>
              <a:rPr lang="es-ES" sz="1050" dirty="0">
                <a:solidFill>
                  <a:srgbClr val="02527A"/>
                </a:solidFill>
                <a:latin typeface="Verdana"/>
                <a:ea typeface="Verdana"/>
              </a:rPr>
              <a:t> sector. 16% </a:t>
            </a:r>
            <a:r>
              <a:rPr lang="es-ES" sz="1050" dirty="0" err="1">
                <a:solidFill>
                  <a:srgbClr val="02527A"/>
                </a:solidFill>
                <a:latin typeface="Verdana"/>
                <a:ea typeface="Verdana"/>
              </a:rPr>
              <a:t>of</a:t>
            </a:r>
            <a:r>
              <a:rPr lang="es-ES" sz="1050" dirty="0">
                <a:solidFill>
                  <a:srgbClr val="02527A"/>
                </a:solidFill>
                <a:latin typeface="Verdana"/>
                <a:ea typeface="Verdana"/>
              </a:rPr>
              <a:t> </a:t>
            </a:r>
            <a:r>
              <a:rPr lang="es-ES" sz="1050" dirty="0" err="1">
                <a:solidFill>
                  <a:srgbClr val="02527A"/>
                </a:solidFill>
                <a:latin typeface="Verdana"/>
                <a:ea typeface="Verdana"/>
              </a:rPr>
              <a:t>student</a:t>
            </a:r>
            <a:r>
              <a:rPr lang="es-ES" sz="1050" dirty="0">
                <a:solidFill>
                  <a:srgbClr val="02527A"/>
                </a:solidFill>
                <a:latin typeface="Verdana"/>
                <a:ea typeface="Verdana"/>
              </a:rPr>
              <a:t> </a:t>
            </a:r>
            <a:r>
              <a:rPr lang="es-ES" sz="1050" dirty="0" err="1">
                <a:solidFill>
                  <a:srgbClr val="02527A"/>
                </a:solidFill>
                <a:latin typeface="Verdana"/>
                <a:ea typeface="Verdana"/>
              </a:rPr>
              <a:t>acces</a:t>
            </a:r>
            <a:r>
              <a:rPr lang="es-ES" sz="1050" dirty="0">
                <a:solidFill>
                  <a:srgbClr val="02527A"/>
                </a:solidFill>
                <a:latin typeface="Verdana"/>
                <a:ea typeface="Verdana"/>
              </a:rPr>
              <a:t> </a:t>
            </a:r>
            <a:r>
              <a:rPr lang="es-ES" sz="1050" dirty="0" err="1">
                <a:solidFill>
                  <a:srgbClr val="02527A"/>
                </a:solidFill>
                <a:latin typeface="Verdana"/>
                <a:ea typeface="Verdana"/>
              </a:rPr>
              <a:t>to</a:t>
            </a:r>
            <a:r>
              <a:rPr lang="es-ES" sz="1050" dirty="0">
                <a:solidFill>
                  <a:srgbClr val="02527A"/>
                </a:solidFill>
                <a:latin typeface="Verdana"/>
                <a:ea typeface="Verdana"/>
              </a:rPr>
              <a:t> </a:t>
            </a:r>
            <a:r>
              <a:rPr lang="es-ES" sz="1050" dirty="0" err="1">
                <a:solidFill>
                  <a:srgbClr val="02527A"/>
                </a:solidFill>
                <a:latin typeface="Verdana"/>
                <a:ea typeface="Verdana"/>
              </a:rPr>
              <a:t>public</a:t>
            </a:r>
            <a:r>
              <a:rPr lang="es-ES" sz="1050" dirty="0">
                <a:solidFill>
                  <a:srgbClr val="02527A"/>
                </a:solidFill>
                <a:latin typeface="Verdana"/>
                <a:ea typeface="Verdana"/>
              </a:rPr>
              <a:t> </a:t>
            </a:r>
            <a:r>
              <a:rPr lang="es-ES" sz="1050" dirty="0" err="1">
                <a:solidFill>
                  <a:srgbClr val="02527A"/>
                </a:solidFill>
                <a:latin typeface="Verdana"/>
                <a:ea typeface="Verdana"/>
              </a:rPr>
              <a:t>instituions</a:t>
            </a:r>
            <a:r>
              <a:rPr lang="es-ES" sz="1050" dirty="0">
                <a:solidFill>
                  <a:srgbClr val="02527A"/>
                </a:solidFill>
                <a:latin typeface="Verdana"/>
                <a:ea typeface="Verdana"/>
              </a:rPr>
              <a:t>. </a:t>
            </a:r>
          </a:p>
        </p:txBody>
      </p:sp>
      <p:sp>
        <p:nvSpPr>
          <p:cNvPr id="3" name="CuadroTexto 2">
            <a:extLst>
              <a:ext uri="{FF2B5EF4-FFF2-40B4-BE49-F238E27FC236}">
                <a16:creationId xmlns:a16="http://schemas.microsoft.com/office/drawing/2014/main" id="{94F27A5A-7700-2CB8-002F-C6F74C777AE2}"/>
              </a:ext>
            </a:extLst>
          </p:cNvPr>
          <p:cNvSpPr txBox="1"/>
          <p:nvPr/>
        </p:nvSpPr>
        <p:spPr>
          <a:xfrm>
            <a:off x="1494884" y="3941477"/>
            <a:ext cx="6509743" cy="207749"/>
          </a:xfrm>
          <a:prstGeom prst="rect">
            <a:avLst/>
          </a:prstGeom>
          <a:noFill/>
        </p:spPr>
        <p:txBody>
          <a:bodyPr wrap="square">
            <a:spAutoFit/>
          </a:bodyPr>
          <a:lstStyle>
            <a:defPPr>
              <a:defRPr lang="es-CL"/>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3429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685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0287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1714500" algn="l" defTabSz="685800" rtl="0" eaLnBrk="1" latinLnBrk="0" hangingPunct="1">
              <a:defRPr kern="1200">
                <a:solidFill>
                  <a:schemeClr val="tx1"/>
                </a:solidFill>
                <a:latin typeface="Calibri" panose="020F0502020204030204" pitchFamily="34" charset="0"/>
                <a:ea typeface="+mn-ea"/>
                <a:cs typeface="+mn-cs"/>
              </a:defRPr>
            </a:lvl6pPr>
            <a:lvl7pPr marL="2057400" algn="l" defTabSz="685800" rtl="0" eaLnBrk="1" latinLnBrk="0" hangingPunct="1">
              <a:defRPr kern="1200">
                <a:solidFill>
                  <a:schemeClr val="tx1"/>
                </a:solidFill>
                <a:latin typeface="Calibri" panose="020F0502020204030204" pitchFamily="34" charset="0"/>
                <a:ea typeface="+mn-ea"/>
                <a:cs typeface="+mn-cs"/>
              </a:defRPr>
            </a:lvl7pPr>
            <a:lvl8pPr marL="2400300" algn="l" defTabSz="685800" rtl="0" eaLnBrk="1" latinLnBrk="0" hangingPunct="1">
              <a:defRPr kern="1200">
                <a:solidFill>
                  <a:schemeClr val="tx1"/>
                </a:solidFill>
                <a:latin typeface="Calibri" panose="020F0502020204030204" pitchFamily="34" charset="0"/>
                <a:ea typeface="+mn-ea"/>
                <a:cs typeface="+mn-cs"/>
              </a:defRPr>
            </a:lvl8pPr>
            <a:lvl9pPr marL="2743200" algn="l" defTabSz="685800" rtl="0" eaLnBrk="1" latinLnBrk="0" hangingPunct="1">
              <a:defRPr kern="1200">
                <a:solidFill>
                  <a:schemeClr val="tx1"/>
                </a:solidFill>
                <a:latin typeface="Calibri" panose="020F0502020204030204" pitchFamily="34" charset="0"/>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s-MX" sz="750" b="0" i="0" u="none" strike="noStrike" kern="1200" cap="none" spc="0" normalizeH="0" baseline="0" noProof="0">
                <a:ln>
                  <a:noFill/>
                </a:ln>
                <a:solidFill>
                  <a:srgbClr val="156082"/>
                </a:solidFill>
                <a:effectLst/>
                <a:uLnTx/>
                <a:uFillTx/>
                <a:latin typeface="Verdana" panose="020B0604030504040204" pitchFamily="34" charset="0"/>
                <a:ea typeface="Verdana" panose="020B0604030504040204" pitchFamily="34" charset="0"/>
                <a:cs typeface="+mn-cs"/>
              </a:rPr>
              <a:t>Fuente: Elaboración propia en base a Compendio Histórico SIES</a:t>
            </a:r>
            <a:endParaRPr kumimoji="0" lang="es-CL" sz="750" b="0" i="0" u="none" strike="noStrike" kern="1200" cap="none" spc="0" normalizeH="0" baseline="0" noProof="0">
              <a:ln>
                <a:noFill/>
              </a:ln>
              <a:solidFill>
                <a:srgbClr val="156082"/>
              </a:solidFill>
              <a:effectLst/>
              <a:uLnTx/>
              <a:uFillTx/>
              <a:latin typeface="Verdana" panose="020B0604030504040204" pitchFamily="34" charset="0"/>
              <a:ea typeface="Verdana" panose="020B0604030504040204" pitchFamily="34" charset="0"/>
              <a:cs typeface="+mn-cs"/>
            </a:endParaRPr>
          </a:p>
        </p:txBody>
      </p:sp>
      <p:graphicFrame>
        <p:nvGraphicFramePr>
          <p:cNvPr id="4" name="Gráfico 8">
            <a:extLst>
              <a:ext uri="{FF2B5EF4-FFF2-40B4-BE49-F238E27FC236}">
                <a16:creationId xmlns:a16="http://schemas.microsoft.com/office/drawing/2014/main" id="{37C8E4BF-DFC8-21CC-0E6D-72FF216137E4}"/>
              </a:ext>
            </a:extLst>
          </p:cNvPr>
          <p:cNvGraphicFramePr>
            <a:graphicFrameLocks/>
          </p:cNvGraphicFramePr>
          <p:nvPr/>
        </p:nvGraphicFramePr>
        <p:xfrm>
          <a:off x="965440" y="1320530"/>
          <a:ext cx="7373597" cy="248971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302867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41F759-853D-5F2B-0DB5-1FDD187E8DBB}"/>
            </a:ext>
          </a:extLst>
        </p:cNvPr>
        <p:cNvGrpSpPr/>
        <p:nvPr/>
      </p:nvGrpSpPr>
      <p:grpSpPr>
        <a:xfrm>
          <a:off x="0" y="0"/>
          <a:ext cx="0" cy="0"/>
          <a:chOff x="0" y="0"/>
          <a:chExt cx="0" cy="0"/>
        </a:xfrm>
      </p:grpSpPr>
      <p:sp>
        <p:nvSpPr>
          <p:cNvPr id="5" name="Marcador de texto 1">
            <a:extLst>
              <a:ext uri="{FF2B5EF4-FFF2-40B4-BE49-F238E27FC236}">
                <a16:creationId xmlns:a16="http://schemas.microsoft.com/office/drawing/2014/main" id="{96D41CEA-C0DB-65B1-A4F6-C0815F07FBA5}"/>
              </a:ext>
            </a:extLst>
          </p:cNvPr>
          <p:cNvSpPr txBox="1">
            <a:spLocks noChangeArrowheads="1"/>
          </p:cNvSpPr>
          <p:nvPr/>
        </p:nvSpPr>
        <p:spPr bwMode="auto">
          <a:xfrm>
            <a:off x="467902" y="559440"/>
            <a:ext cx="7886700" cy="388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a:bodyPr>
          <a:lstStyle>
            <a:defPPr>
              <a:defRPr lang="es-CL"/>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3429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685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0287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1714500" algn="l" defTabSz="685800" rtl="0" eaLnBrk="1" latinLnBrk="0" hangingPunct="1">
              <a:defRPr kern="1200">
                <a:solidFill>
                  <a:schemeClr val="tx1"/>
                </a:solidFill>
                <a:latin typeface="Calibri" panose="020F0502020204030204" pitchFamily="34" charset="0"/>
                <a:ea typeface="+mn-ea"/>
                <a:cs typeface="+mn-cs"/>
              </a:defRPr>
            </a:lvl6pPr>
            <a:lvl7pPr marL="2057400" algn="l" defTabSz="685800" rtl="0" eaLnBrk="1" latinLnBrk="0" hangingPunct="1">
              <a:defRPr kern="1200">
                <a:solidFill>
                  <a:schemeClr val="tx1"/>
                </a:solidFill>
                <a:latin typeface="Calibri" panose="020F0502020204030204" pitchFamily="34" charset="0"/>
                <a:ea typeface="+mn-ea"/>
                <a:cs typeface="+mn-cs"/>
              </a:defRPr>
            </a:lvl7pPr>
            <a:lvl8pPr marL="2400300" algn="l" defTabSz="685800" rtl="0" eaLnBrk="1" latinLnBrk="0" hangingPunct="1">
              <a:defRPr kern="1200">
                <a:solidFill>
                  <a:schemeClr val="tx1"/>
                </a:solidFill>
                <a:latin typeface="Calibri" panose="020F0502020204030204" pitchFamily="34" charset="0"/>
                <a:ea typeface="+mn-ea"/>
                <a:cs typeface="+mn-cs"/>
              </a:defRPr>
            </a:lvl8pPr>
            <a:lvl9pPr marL="2743200" algn="l" defTabSz="685800" rtl="0" eaLnBrk="1" latinLnBrk="0" hangingPunct="1">
              <a:defRPr kern="1200">
                <a:solidFill>
                  <a:schemeClr val="tx1"/>
                </a:solidFill>
                <a:latin typeface="Calibri" panose="020F0502020204030204" pitchFamily="34" charset="0"/>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 b="1" dirty="0">
                <a:solidFill>
                  <a:srgbClr val="005C9E"/>
                </a:solidFill>
                <a:latin typeface="+mn-lt"/>
              </a:rPr>
              <a:t>Public </a:t>
            </a:r>
            <a:r>
              <a:rPr lang="es-ES" b="1" dirty="0" err="1">
                <a:solidFill>
                  <a:srgbClr val="005C9E"/>
                </a:solidFill>
                <a:latin typeface="+mn-lt"/>
              </a:rPr>
              <a:t>investment</a:t>
            </a:r>
            <a:r>
              <a:rPr lang="es-ES" b="1" dirty="0">
                <a:solidFill>
                  <a:srgbClr val="005C9E"/>
                </a:solidFill>
                <a:latin typeface="+mn-lt"/>
              </a:rPr>
              <a:t> in </a:t>
            </a:r>
            <a:r>
              <a:rPr lang="es-ES" b="1" dirty="0" err="1">
                <a:solidFill>
                  <a:srgbClr val="005C9E"/>
                </a:solidFill>
                <a:latin typeface="+mn-lt"/>
              </a:rPr>
              <a:t>higher</a:t>
            </a:r>
            <a:r>
              <a:rPr lang="es-ES" b="1" dirty="0">
                <a:solidFill>
                  <a:srgbClr val="005C9E"/>
                </a:solidFill>
                <a:latin typeface="+mn-lt"/>
              </a:rPr>
              <a:t> </a:t>
            </a:r>
            <a:r>
              <a:rPr lang="es-ES" b="1" dirty="0" err="1">
                <a:solidFill>
                  <a:srgbClr val="005C9E"/>
                </a:solidFill>
                <a:latin typeface="+mn-lt"/>
              </a:rPr>
              <a:t>education</a:t>
            </a:r>
            <a:endParaRPr kumimoji="0" lang="es-ES" sz="2100" b="1" i="0" u="none" strike="noStrike" kern="1200" cap="none" spc="0" normalizeH="0" baseline="0" noProof="0" dirty="0">
              <a:ln>
                <a:noFill/>
              </a:ln>
              <a:solidFill>
                <a:srgbClr val="005C9E"/>
              </a:solidFill>
              <a:effectLst/>
              <a:uLnTx/>
              <a:uFillTx/>
              <a:latin typeface="+mn-lt"/>
              <a:ea typeface="Verdana" panose="020B0604030504040204" pitchFamily="34" charset="0"/>
            </a:endParaRPr>
          </a:p>
        </p:txBody>
      </p:sp>
      <p:graphicFrame>
        <p:nvGraphicFramePr>
          <p:cNvPr id="2" name="Gráfico 1">
            <a:extLst>
              <a:ext uri="{FF2B5EF4-FFF2-40B4-BE49-F238E27FC236}">
                <a16:creationId xmlns:a16="http://schemas.microsoft.com/office/drawing/2014/main" id="{775BF091-A95E-0989-E03F-12F8745B2983}"/>
              </a:ext>
            </a:extLst>
          </p:cNvPr>
          <p:cNvGraphicFramePr>
            <a:graphicFrameLocks/>
          </p:cNvGraphicFramePr>
          <p:nvPr/>
        </p:nvGraphicFramePr>
        <p:xfrm>
          <a:off x="1481620" y="1284797"/>
          <a:ext cx="6176480" cy="3164930"/>
        </p:xfrm>
        <a:graphic>
          <a:graphicData uri="http://schemas.openxmlformats.org/drawingml/2006/chart">
            <c:chart xmlns:c="http://schemas.openxmlformats.org/drawingml/2006/chart" xmlns:r="http://schemas.openxmlformats.org/officeDocument/2006/relationships" r:id="rId3"/>
          </a:graphicData>
        </a:graphic>
      </p:graphicFrame>
      <p:sp>
        <p:nvSpPr>
          <p:cNvPr id="8" name="CuadroTexto 2">
            <a:extLst>
              <a:ext uri="{FF2B5EF4-FFF2-40B4-BE49-F238E27FC236}">
                <a16:creationId xmlns:a16="http://schemas.microsoft.com/office/drawing/2014/main" id="{0AD68881-E8CC-246C-880C-FA198DEF5D10}"/>
              </a:ext>
            </a:extLst>
          </p:cNvPr>
          <p:cNvSpPr txBox="1"/>
          <p:nvPr/>
        </p:nvSpPr>
        <p:spPr>
          <a:xfrm>
            <a:off x="926876" y="4550901"/>
            <a:ext cx="4080497" cy="190437"/>
          </a:xfrm>
          <a:prstGeom prst="rect">
            <a:avLst/>
          </a:prstGeom>
          <a:noFill/>
        </p:spPr>
        <p:txBody>
          <a:bodyPr wrap="square" lIns="68580" tIns="34290" rIns="68580" bIns="34290" anchor="t">
            <a:spAutoFit/>
          </a:bodyPr>
          <a:lstStyle>
            <a:defPPr>
              <a:defRPr lang="es-CL"/>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3429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685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0287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1714500" algn="l" defTabSz="685800" rtl="0" eaLnBrk="1" latinLnBrk="0" hangingPunct="1">
              <a:defRPr kern="1200">
                <a:solidFill>
                  <a:schemeClr val="tx1"/>
                </a:solidFill>
                <a:latin typeface="Calibri" panose="020F0502020204030204" pitchFamily="34" charset="0"/>
                <a:ea typeface="+mn-ea"/>
                <a:cs typeface="+mn-cs"/>
              </a:defRPr>
            </a:lvl6pPr>
            <a:lvl7pPr marL="2057400" algn="l" defTabSz="685800" rtl="0" eaLnBrk="1" latinLnBrk="0" hangingPunct="1">
              <a:defRPr kern="1200">
                <a:solidFill>
                  <a:schemeClr val="tx1"/>
                </a:solidFill>
                <a:latin typeface="Calibri" panose="020F0502020204030204" pitchFamily="34" charset="0"/>
                <a:ea typeface="+mn-ea"/>
                <a:cs typeface="+mn-cs"/>
              </a:defRPr>
            </a:lvl7pPr>
            <a:lvl8pPr marL="2400300" algn="l" defTabSz="685800" rtl="0" eaLnBrk="1" latinLnBrk="0" hangingPunct="1">
              <a:defRPr kern="1200">
                <a:solidFill>
                  <a:schemeClr val="tx1"/>
                </a:solidFill>
                <a:latin typeface="Calibri" panose="020F0502020204030204" pitchFamily="34" charset="0"/>
                <a:ea typeface="+mn-ea"/>
                <a:cs typeface="+mn-cs"/>
              </a:defRPr>
            </a:lvl8pPr>
            <a:lvl9pPr marL="2743200" algn="l" defTabSz="685800" rtl="0" eaLnBrk="1" latinLnBrk="0" hangingPunct="1">
              <a:defRPr kern="1200">
                <a:solidFill>
                  <a:schemeClr val="tx1"/>
                </a:solidFill>
                <a:latin typeface="Calibri" panose="020F0502020204030204" pitchFamily="34" charset="0"/>
                <a:ea typeface="+mn-ea"/>
                <a:cs typeface="+mn-cs"/>
              </a:defRPr>
            </a:lvl9pPr>
          </a:lstStyle>
          <a:p>
            <a:pPr marL="0" marR="0" lvl="0" indent="0" defTabSz="685800" rtl="0" eaLnBrk="1" fontAlgn="auto" latinLnBrk="0" hangingPunct="1">
              <a:lnSpc>
                <a:spcPct val="100000"/>
              </a:lnSpc>
              <a:spcBef>
                <a:spcPts val="0"/>
              </a:spcBef>
              <a:spcAft>
                <a:spcPts val="0"/>
              </a:spcAft>
              <a:buClrTx/>
              <a:buSzTx/>
              <a:buFontTx/>
              <a:buNone/>
              <a:tabLst/>
              <a:defRPr/>
            </a:pPr>
            <a:r>
              <a:rPr kumimoji="0" lang="es-MX" sz="788" b="0" i="0" u="none" strike="noStrike" kern="1200" cap="none" spc="0" normalizeH="0" baseline="0" noProof="0">
                <a:ln>
                  <a:noFill/>
                </a:ln>
                <a:effectLst/>
                <a:uLnTx/>
                <a:uFillTx/>
                <a:latin typeface="Verdana"/>
                <a:ea typeface="Verdana"/>
              </a:rPr>
              <a:t>Fuente: OCDE (http://data-explorer.oecd.org)</a:t>
            </a:r>
            <a:endParaRPr lang="es-CL" sz="788" b="0" i="0" u="none" strike="noStrike" kern="1200" cap="none" spc="0" normalizeH="0" baseline="0" noProof="0">
              <a:ln>
                <a:noFill/>
              </a:ln>
              <a:effectLst/>
              <a:uLnTx/>
              <a:uFillTx/>
              <a:latin typeface="Verdana"/>
              <a:ea typeface="Verdana"/>
            </a:endParaRPr>
          </a:p>
        </p:txBody>
      </p:sp>
    </p:spTree>
    <p:extLst>
      <p:ext uri="{BB962C8B-B14F-4D97-AF65-F5344CB8AC3E}">
        <p14:creationId xmlns:p14="http://schemas.microsoft.com/office/powerpoint/2010/main" val="38172295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4FAC4A-05E7-E9DF-8EEB-D87352B0FFE4}"/>
            </a:ext>
          </a:extLst>
        </p:cNvPr>
        <p:cNvGrpSpPr/>
        <p:nvPr/>
      </p:nvGrpSpPr>
      <p:grpSpPr>
        <a:xfrm>
          <a:off x="0" y="0"/>
          <a:ext cx="0" cy="0"/>
          <a:chOff x="0" y="0"/>
          <a:chExt cx="0" cy="0"/>
        </a:xfrm>
      </p:grpSpPr>
      <p:sp>
        <p:nvSpPr>
          <p:cNvPr id="5" name="Marcador de texto 1">
            <a:extLst>
              <a:ext uri="{FF2B5EF4-FFF2-40B4-BE49-F238E27FC236}">
                <a16:creationId xmlns:a16="http://schemas.microsoft.com/office/drawing/2014/main" id="{EA4445E7-924D-B997-722B-D0028623F5BD}"/>
              </a:ext>
            </a:extLst>
          </p:cNvPr>
          <p:cNvSpPr txBox="1">
            <a:spLocks noChangeArrowheads="1"/>
          </p:cNvSpPr>
          <p:nvPr/>
        </p:nvSpPr>
        <p:spPr bwMode="auto">
          <a:xfrm>
            <a:off x="362547" y="459055"/>
            <a:ext cx="7886700" cy="388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a:bodyPr>
          <a:lstStyle>
            <a:defPPr>
              <a:defRPr lang="es-CL"/>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3429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685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0287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1714500" algn="l" defTabSz="685800" rtl="0" eaLnBrk="1" latinLnBrk="0" hangingPunct="1">
              <a:defRPr kern="1200">
                <a:solidFill>
                  <a:schemeClr val="tx1"/>
                </a:solidFill>
                <a:latin typeface="Calibri" panose="020F0502020204030204" pitchFamily="34" charset="0"/>
                <a:ea typeface="+mn-ea"/>
                <a:cs typeface="+mn-cs"/>
              </a:defRPr>
            </a:lvl6pPr>
            <a:lvl7pPr marL="2057400" algn="l" defTabSz="685800" rtl="0" eaLnBrk="1" latinLnBrk="0" hangingPunct="1">
              <a:defRPr kern="1200">
                <a:solidFill>
                  <a:schemeClr val="tx1"/>
                </a:solidFill>
                <a:latin typeface="Calibri" panose="020F0502020204030204" pitchFamily="34" charset="0"/>
                <a:ea typeface="+mn-ea"/>
                <a:cs typeface="+mn-cs"/>
              </a:defRPr>
            </a:lvl7pPr>
            <a:lvl8pPr marL="2400300" algn="l" defTabSz="685800" rtl="0" eaLnBrk="1" latinLnBrk="0" hangingPunct="1">
              <a:defRPr kern="1200">
                <a:solidFill>
                  <a:schemeClr val="tx1"/>
                </a:solidFill>
                <a:latin typeface="Calibri" panose="020F0502020204030204" pitchFamily="34" charset="0"/>
                <a:ea typeface="+mn-ea"/>
                <a:cs typeface="+mn-cs"/>
              </a:defRPr>
            </a:lvl8pPr>
            <a:lvl9pPr marL="2743200" algn="l" defTabSz="685800" rtl="0" eaLnBrk="1" latinLnBrk="0" hangingPunct="1">
              <a:defRPr kern="1200">
                <a:solidFill>
                  <a:schemeClr val="tx1"/>
                </a:solidFill>
                <a:latin typeface="Calibri" panose="020F0502020204030204" pitchFamily="34" charset="0"/>
                <a:ea typeface="+mn-ea"/>
                <a:cs typeface="+mn-cs"/>
              </a:defRPr>
            </a:lvl9pPr>
          </a:lstStyle>
          <a:p>
            <a:pPr marL="0" indent="0" fontAlgn="auto">
              <a:lnSpc>
                <a:spcPct val="100000"/>
              </a:lnSpc>
              <a:spcBef>
                <a:spcPts val="0"/>
              </a:spcBef>
              <a:spcAft>
                <a:spcPts val="0"/>
              </a:spcAft>
              <a:buNone/>
              <a:defRPr/>
            </a:pPr>
            <a:r>
              <a:rPr lang="es-ES" b="1" dirty="0" err="1">
                <a:solidFill>
                  <a:srgbClr val="005C9E"/>
                </a:solidFill>
                <a:latin typeface="+mn-lt"/>
                <a:ea typeface="Verdana"/>
              </a:rPr>
              <a:t>Education</a:t>
            </a:r>
            <a:r>
              <a:rPr lang="es-ES" b="1" dirty="0">
                <a:solidFill>
                  <a:srgbClr val="005C9E"/>
                </a:solidFill>
                <a:latin typeface="+mn-lt"/>
                <a:ea typeface="Verdana"/>
              </a:rPr>
              <a:t>, </a:t>
            </a:r>
            <a:r>
              <a:rPr lang="es-ES" b="1" dirty="0" err="1">
                <a:solidFill>
                  <a:srgbClr val="005C9E"/>
                </a:solidFill>
                <a:latin typeface="+mn-lt"/>
                <a:ea typeface="Verdana"/>
              </a:rPr>
              <a:t>productivity</a:t>
            </a:r>
            <a:r>
              <a:rPr lang="es-ES" b="1" dirty="0">
                <a:solidFill>
                  <a:srgbClr val="005C9E"/>
                </a:solidFill>
                <a:latin typeface="+mn-lt"/>
                <a:ea typeface="Verdana"/>
              </a:rPr>
              <a:t> and labor </a:t>
            </a:r>
            <a:r>
              <a:rPr lang="es-ES" b="1" dirty="0" err="1">
                <a:solidFill>
                  <a:srgbClr val="005C9E"/>
                </a:solidFill>
                <a:latin typeface="+mn-lt"/>
                <a:ea typeface="Verdana"/>
              </a:rPr>
              <a:t>market</a:t>
            </a:r>
            <a:endParaRPr lang="es-ES" sz="2100" b="1" i="0" u="none" strike="noStrike" kern="1200" cap="none" spc="0" normalizeH="0" baseline="0" noProof="0" dirty="0">
              <a:ln>
                <a:noFill/>
              </a:ln>
              <a:solidFill>
                <a:srgbClr val="005C9E"/>
              </a:solidFill>
              <a:effectLst/>
              <a:uLnTx/>
              <a:uFillTx/>
              <a:latin typeface="+mn-lt"/>
            </a:endParaRPr>
          </a:p>
        </p:txBody>
      </p:sp>
      <p:sp>
        <p:nvSpPr>
          <p:cNvPr id="2" name="CuadroTexto 18">
            <a:extLst>
              <a:ext uri="{FF2B5EF4-FFF2-40B4-BE49-F238E27FC236}">
                <a16:creationId xmlns:a16="http://schemas.microsoft.com/office/drawing/2014/main" id="{98D7AA2D-6434-9C02-FEA9-566E03C241F6}"/>
              </a:ext>
            </a:extLst>
          </p:cNvPr>
          <p:cNvSpPr txBox="1"/>
          <p:nvPr/>
        </p:nvSpPr>
        <p:spPr>
          <a:xfrm>
            <a:off x="365013" y="933913"/>
            <a:ext cx="8291307" cy="207749"/>
          </a:xfrm>
          <a:prstGeom prst="rect">
            <a:avLst/>
          </a:prstGeom>
          <a:noFill/>
        </p:spPr>
        <p:txBody>
          <a:bodyPr wrap="square" lIns="68580" tIns="34290" rIns="68580" bIns="34290" rtlCol="0" anchor="t">
            <a:spAutoFit/>
          </a:bodyPr>
          <a:lstStyle>
            <a:defPPr>
              <a:defRPr lang="es-CL"/>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3429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685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0287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1714500" algn="l" defTabSz="685800" rtl="0" eaLnBrk="1" latinLnBrk="0" hangingPunct="1">
              <a:defRPr kern="1200">
                <a:solidFill>
                  <a:schemeClr val="tx1"/>
                </a:solidFill>
                <a:latin typeface="Calibri" panose="020F0502020204030204" pitchFamily="34" charset="0"/>
                <a:ea typeface="+mn-ea"/>
                <a:cs typeface="+mn-cs"/>
              </a:defRPr>
            </a:lvl6pPr>
            <a:lvl7pPr marL="2057400" algn="l" defTabSz="685800" rtl="0" eaLnBrk="1" latinLnBrk="0" hangingPunct="1">
              <a:defRPr kern="1200">
                <a:solidFill>
                  <a:schemeClr val="tx1"/>
                </a:solidFill>
                <a:latin typeface="Calibri" panose="020F0502020204030204" pitchFamily="34" charset="0"/>
                <a:ea typeface="+mn-ea"/>
                <a:cs typeface="+mn-cs"/>
              </a:defRPr>
            </a:lvl7pPr>
            <a:lvl8pPr marL="2400300" algn="l" defTabSz="685800" rtl="0" eaLnBrk="1" latinLnBrk="0" hangingPunct="1">
              <a:defRPr kern="1200">
                <a:solidFill>
                  <a:schemeClr val="tx1"/>
                </a:solidFill>
                <a:latin typeface="Calibri" panose="020F0502020204030204" pitchFamily="34" charset="0"/>
                <a:ea typeface="+mn-ea"/>
                <a:cs typeface="+mn-cs"/>
              </a:defRPr>
            </a:lvl8pPr>
            <a:lvl9pPr marL="2743200" algn="l" defTabSz="685800" rtl="0" eaLnBrk="1" latinLnBrk="0" hangingPunct="1">
              <a:defRPr kern="1200">
                <a:solidFill>
                  <a:schemeClr val="tx1"/>
                </a:solidFill>
                <a:latin typeface="Calibri" panose="020F0502020204030204" pitchFamily="34" charset="0"/>
                <a:ea typeface="+mn-ea"/>
                <a:cs typeface="+mn-cs"/>
              </a:defRPr>
            </a:lvl9pPr>
          </a:lstStyle>
          <a:p>
            <a:pPr algn="ctr">
              <a:spcAft>
                <a:spcPts val="750"/>
              </a:spcAft>
            </a:pPr>
            <a:r>
              <a:rPr lang="es-ES" sz="900" b="1" dirty="0" err="1">
                <a:latin typeface="Verdana"/>
                <a:ea typeface="Calibri"/>
                <a:cs typeface="Times New Roman"/>
              </a:rPr>
              <a:t>Enrolments</a:t>
            </a:r>
            <a:r>
              <a:rPr lang="es-ES" sz="900" b="1" dirty="0">
                <a:latin typeface="Verdana"/>
                <a:ea typeface="Calibri"/>
                <a:cs typeface="Times New Roman"/>
              </a:rPr>
              <a:t>, </a:t>
            </a:r>
            <a:r>
              <a:rPr lang="es-ES" sz="900" b="1" dirty="0" err="1">
                <a:latin typeface="Verdana"/>
                <a:ea typeface="Calibri"/>
                <a:cs typeface="Times New Roman"/>
              </a:rPr>
              <a:t>professional</a:t>
            </a:r>
            <a:r>
              <a:rPr lang="es-ES" sz="900" b="1" dirty="0">
                <a:latin typeface="Verdana"/>
                <a:ea typeface="Calibri"/>
                <a:cs typeface="Times New Roman"/>
              </a:rPr>
              <a:t> </a:t>
            </a:r>
            <a:r>
              <a:rPr lang="es-ES" sz="900" b="1" dirty="0" err="1">
                <a:latin typeface="Verdana"/>
                <a:ea typeface="Calibri"/>
                <a:cs typeface="Times New Roman"/>
              </a:rPr>
              <a:t>participation</a:t>
            </a:r>
            <a:r>
              <a:rPr lang="es-ES" sz="900" b="1" dirty="0">
                <a:latin typeface="Verdana"/>
                <a:ea typeface="Calibri"/>
                <a:cs typeface="Times New Roman"/>
              </a:rPr>
              <a:t> and </a:t>
            </a:r>
            <a:r>
              <a:rPr lang="es-ES" sz="900" b="1" dirty="0" err="1">
                <a:latin typeface="Verdana"/>
                <a:ea typeface="Calibri"/>
                <a:cs typeface="Times New Roman"/>
              </a:rPr>
              <a:t>productivity</a:t>
            </a:r>
            <a:r>
              <a:rPr lang="es-ES" sz="900" b="1" dirty="0">
                <a:latin typeface="Verdana"/>
                <a:ea typeface="Calibri"/>
                <a:cs typeface="Times New Roman"/>
              </a:rPr>
              <a:t> </a:t>
            </a:r>
            <a:r>
              <a:rPr lang="es-ES" sz="900" b="1" dirty="0" err="1">
                <a:latin typeface="Verdana"/>
                <a:ea typeface="Calibri"/>
                <a:cs typeface="Times New Roman"/>
              </a:rPr>
              <a:t>factors</a:t>
            </a:r>
            <a:r>
              <a:rPr lang="es-ES" sz="900" b="1" dirty="0">
                <a:latin typeface="Verdana"/>
                <a:ea typeface="Calibri"/>
                <a:cs typeface="Times New Roman"/>
              </a:rPr>
              <a:t> in the labor </a:t>
            </a:r>
            <a:r>
              <a:rPr lang="es-ES" sz="900" b="1" dirty="0" err="1">
                <a:latin typeface="Verdana"/>
                <a:ea typeface="Calibri"/>
                <a:cs typeface="Times New Roman"/>
              </a:rPr>
              <a:t>market</a:t>
            </a:r>
            <a:r>
              <a:rPr lang="es-ES" sz="900" b="1" dirty="0">
                <a:latin typeface="Verdana"/>
                <a:ea typeface="Calibri"/>
                <a:cs typeface="Times New Roman"/>
              </a:rPr>
              <a:t> 1990-2022)</a:t>
            </a:r>
            <a:endParaRPr lang="es-ES" sz="900" dirty="0">
              <a:latin typeface="Verdana"/>
              <a:ea typeface="Verdana"/>
            </a:endParaRPr>
          </a:p>
        </p:txBody>
      </p:sp>
      <p:graphicFrame>
        <p:nvGraphicFramePr>
          <p:cNvPr id="7" name="Gráfico 5">
            <a:extLst>
              <a:ext uri="{FF2B5EF4-FFF2-40B4-BE49-F238E27FC236}">
                <a16:creationId xmlns:a16="http://schemas.microsoft.com/office/drawing/2014/main" id="{DBC5141F-ADEA-52BD-98ED-D32590A526B4}"/>
              </a:ext>
            </a:extLst>
          </p:cNvPr>
          <p:cNvGraphicFramePr>
            <a:graphicFrameLocks/>
          </p:cNvGraphicFramePr>
          <p:nvPr/>
        </p:nvGraphicFramePr>
        <p:xfrm>
          <a:off x="363383" y="1365172"/>
          <a:ext cx="8305868" cy="3049127"/>
        </p:xfrm>
        <a:graphic>
          <a:graphicData uri="http://schemas.openxmlformats.org/drawingml/2006/chart">
            <c:chart xmlns:c="http://schemas.openxmlformats.org/drawingml/2006/chart" xmlns:r="http://schemas.openxmlformats.org/officeDocument/2006/relationships" r:id="rId2"/>
          </a:graphicData>
        </a:graphic>
      </p:graphicFrame>
      <p:pic>
        <p:nvPicPr>
          <p:cNvPr id="10" name="Imagen 10">
            <a:extLst>
              <a:ext uri="{FF2B5EF4-FFF2-40B4-BE49-F238E27FC236}">
                <a16:creationId xmlns:a16="http://schemas.microsoft.com/office/drawing/2014/main" id="{13EE0FF5-2174-D759-7D5B-CCCA59B4AB2C}"/>
              </a:ext>
            </a:extLst>
          </p:cNvPr>
          <p:cNvPicPr>
            <a:picLocks noChangeAspect="1"/>
          </p:cNvPicPr>
          <p:nvPr/>
        </p:nvPicPr>
        <p:blipFill>
          <a:blip r:embed="rId3"/>
          <a:stretch>
            <a:fillRect/>
          </a:stretch>
        </p:blipFill>
        <p:spPr>
          <a:xfrm>
            <a:off x="3901928" y="4947045"/>
            <a:ext cx="1162713" cy="117079"/>
          </a:xfrm>
          <a:prstGeom prst="rect">
            <a:avLst/>
          </a:prstGeom>
        </p:spPr>
      </p:pic>
      <p:sp>
        <p:nvSpPr>
          <p:cNvPr id="3" name="CuadroTexto 2">
            <a:extLst>
              <a:ext uri="{FF2B5EF4-FFF2-40B4-BE49-F238E27FC236}">
                <a16:creationId xmlns:a16="http://schemas.microsoft.com/office/drawing/2014/main" id="{03451D12-66EF-A3BA-DC8E-BEE82C121CAC}"/>
              </a:ext>
            </a:extLst>
          </p:cNvPr>
          <p:cNvSpPr txBox="1"/>
          <p:nvPr/>
        </p:nvSpPr>
        <p:spPr>
          <a:xfrm>
            <a:off x="366919" y="4468882"/>
            <a:ext cx="8191499" cy="323165"/>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defPPr>
              <a:defRPr lang="es-CL"/>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3429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685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0287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1714500" algn="l" defTabSz="685800" rtl="0" eaLnBrk="1" latinLnBrk="0" hangingPunct="1">
              <a:defRPr kern="1200">
                <a:solidFill>
                  <a:schemeClr val="tx1"/>
                </a:solidFill>
                <a:latin typeface="Calibri" panose="020F0502020204030204" pitchFamily="34" charset="0"/>
                <a:ea typeface="+mn-ea"/>
                <a:cs typeface="+mn-cs"/>
              </a:defRPr>
            </a:lvl6pPr>
            <a:lvl7pPr marL="2057400" algn="l" defTabSz="685800" rtl="0" eaLnBrk="1" latinLnBrk="0" hangingPunct="1">
              <a:defRPr kern="1200">
                <a:solidFill>
                  <a:schemeClr val="tx1"/>
                </a:solidFill>
                <a:latin typeface="Calibri" panose="020F0502020204030204" pitchFamily="34" charset="0"/>
                <a:ea typeface="+mn-ea"/>
                <a:cs typeface="+mn-cs"/>
              </a:defRPr>
            </a:lvl7pPr>
            <a:lvl8pPr marL="2400300" algn="l" defTabSz="685800" rtl="0" eaLnBrk="1" latinLnBrk="0" hangingPunct="1">
              <a:defRPr kern="1200">
                <a:solidFill>
                  <a:schemeClr val="tx1"/>
                </a:solidFill>
                <a:latin typeface="Calibri" panose="020F0502020204030204" pitchFamily="34" charset="0"/>
                <a:ea typeface="+mn-ea"/>
                <a:cs typeface="+mn-cs"/>
              </a:defRPr>
            </a:lvl8pPr>
            <a:lvl9pPr marL="2743200" algn="l" defTabSz="685800" rtl="0" eaLnBrk="1" latinLnBrk="0" hangingPunct="1">
              <a:defRPr kern="1200">
                <a:solidFill>
                  <a:schemeClr val="tx1"/>
                </a:solidFill>
                <a:latin typeface="Calibri" panose="020F0502020204030204" pitchFamily="34" charset="0"/>
                <a:ea typeface="+mn-ea"/>
                <a:cs typeface="+mn-cs"/>
              </a:defRPr>
            </a:lvl9pPr>
          </a:lstStyle>
          <a:p>
            <a:r>
              <a:rPr lang="es-ES" sz="825">
                <a:latin typeface="Verdana"/>
                <a:ea typeface="Calibri"/>
                <a:cs typeface="Calibri"/>
              </a:rPr>
              <a:t>Fuentes: (1) Matrícula SIES y proyecciones de población INE 1992-2050, (2) Serie CASEN 1992-2022 (categorías CIUO-88 1, 2 y 3), (3) Base de datos CNEP e Informes Anuales de Productividad 2021 y 2022. Los valores están ajustados por desempleo en base al ajuste a la PTF utilizado por DIPRES.</a:t>
            </a:r>
            <a:endParaRPr lang="es-ES" sz="900" b="1">
              <a:latin typeface="Verdana"/>
              <a:ea typeface="Verdana"/>
            </a:endParaRPr>
          </a:p>
        </p:txBody>
      </p:sp>
    </p:spTree>
    <p:extLst>
      <p:ext uri="{BB962C8B-B14F-4D97-AF65-F5344CB8AC3E}">
        <p14:creationId xmlns:p14="http://schemas.microsoft.com/office/powerpoint/2010/main" val="15264228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1964E912-5CF2-728F-E74F-46AF3C5137A6}"/>
              </a:ext>
            </a:extLst>
          </p:cNvPr>
          <p:cNvSpPr txBox="1"/>
          <p:nvPr/>
        </p:nvSpPr>
        <p:spPr>
          <a:xfrm>
            <a:off x="430615" y="493446"/>
            <a:ext cx="8258318" cy="35394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defPPr>
              <a:defRPr lang="es-CL"/>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3429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685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0287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1714500" algn="l" defTabSz="685800" rtl="0" eaLnBrk="1" latinLnBrk="0" hangingPunct="1">
              <a:defRPr kern="1200">
                <a:solidFill>
                  <a:schemeClr val="tx1"/>
                </a:solidFill>
                <a:latin typeface="Calibri" panose="020F0502020204030204" pitchFamily="34" charset="0"/>
                <a:ea typeface="+mn-ea"/>
                <a:cs typeface="+mn-cs"/>
              </a:defRPr>
            </a:lvl6pPr>
            <a:lvl7pPr marL="2057400" algn="l" defTabSz="685800" rtl="0" eaLnBrk="1" latinLnBrk="0" hangingPunct="1">
              <a:defRPr kern="1200">
                <a:solidFill>
                  <a:schemeClr val="tx1"/>
                </a:solidFill>
                <a:latin typeface="Calibri" panose="020F0502020204030204" pitchFamily="34" charset="0"/>
                <a:ea typeface="+mn-ea"/>
                <a:cs typeface="+mn-cs"/>
              </a:defRPr>
            </a:lvl7pPr>
            <a:lvl8pPr marL="2400300" algn="l" defTabSz="685800" rtl="0" eaLnBrk="1" latinLnBrk="0" hangingPunct="1">
              <a:defRPr kern="1200">
                <a:solidFill>
                  <a:schemeClr val="tx1"/>
                </a:solidFill>
                <a:latin typeface="Calibri" panose="020F0502020204030204" pitchFamily="34" charset="0"/>
                <a:ea typeface="+mn-ea"/>
                <a:cs typeface="+mn-cs"/>
              </a:defRPr>
            </a:lvl8pPr>
            <a:lvl9pPr marL="2743200" algn="l" defTabSz="685800" rtl="0" eaLnBrk="1" latinLnBrk="0" hangingPunct="1">
              <a:defRPr kern="1200">
                <a:solidFill>
                  <a:schemeClr val="tx1"/>
                </a:solidFill>
                <a:latin typeface="Calibri" panose="020F0502020204030204" pitchFamily="34" charset="0"/>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s-ES" sz="1800" b="1" i="0" u="none" strike="noStrike" kern="1200" cap="none" spc="0" normalizeH="0" baseline="0" noProof="0" dirty="0" err="1">
                <a:ln>
                  <a:noFill/>
                </a:ln>
                <a:solidFill>
                  <a:srgbClr val="005C9E"/>
                </a:solidFill>
                <a:effectLst/>
                <a:uLnTx/>
                <a:uFillTx/>
                <a:latin typeface="Verdana" panose="020B0604030504040204" pitchFamily="34" charset="0"/>
                <a:ea typeface="Verdana" panose="020B0604030504040204" pitchFamily="34" charset="0"/>
                <a:cs typeface="+mn-cs"/>
              </a:rPr>
              <a:t>Why</a:t>
            </a:r>
            <a:r>
              <a:rPr kumimoji="0" lang="es-ES" sz="1800" b="1" i="0" u="none" strike="noStrike" kern="1200" cap="none" spc="0" normalizeH="0" baseline="0" noProof="0" dirty="0">
                <a:ln>
                  <a:noFill/>
                </a:ln>
                <a:solidFill>
                  <a:srgbClr val="005C9E"/>
                </a:solidFill>
                <a:effectLst/>
                <a:uLnTx/>
                <a:uFillTx/>
                <a:latin typeface="Verdana" panose="020B0604030504040204" pitchFamily="34" charset="0"/>
                <a:ea typeface="Verdana" panose="020B0604030504040204" pitchFamily="34" charset="0"/>
                <a:cs typeface="+mn-cs"/>
              </a:rPr>
              <a:t> </a:t>
            </a:r>
            <a:r>
              <a:rPr kumimoji="0" lang="es-ES" sz="1800" b="1" i="0" u="none" strike="noStrike" kern="1200" cap="none" spc="0" normalizeH="0" baseline="0" noProof="0" dirty="0" err="1">
                <a:ln>
                  <a:noFill/>
                </a:ln>
                <a:solidFill>
                  <a:srgbClr val="005C9E"/>
                </a:solidFill>
                <a:effectLst/>
                <a:uLnTx/>
                <a:uFillTx/>
                <a:latin typeface="Verdana" panose="020B0604030504040204" pitchFamily="34" charset="0"/>
                <a:ea typeface="Verdana" panose="020B0604030504040204" pitchFamily="34" charset="0"/>
                <a:cs typeface="+mn-cs"/>
              </a:rPr>
              <a:t>to</a:t>
            </a:r>
            <a:r>
              <a:rPr kumimoji="0" lang="es-ES" sz="1800" b="1" i="0" u="none" strike="noStrike" kern="1200" cap="none" spc="0" normalizeH="0" baseline="0" noProof="0" dirty="0">
                <a:ln>
                  <a:noFill/>
                </a:ln>
                <a:solidFill>
                  <a:srgbClr val="005C9E"/>
                </a:solidFill>
                <a:effectLst/>
                <a:uLnTx/>
                <a:uFillTx/>
                <a:latin typeface="Verdana" panose="020B0604030504040204" pitchFamily="34" charset="0"/>
                <a:ea typeface="Verdana" panose="020B0604030504040204" pitchFamily="34" charset="0"/>
                <a:cs typeface="+mn-cs"/>
              </a:rPr>
              <a:t> </a:t>
            </a:r>
            <a:r>
              <a:rPr kumimoji="0" lang="es-ES" sz="1800" b="1" i="0" u="none" strike="noStrike" kern="1200" cap="none" spc="0" normalizeH="0" baseline="0" noProof="0" dirty="0" err="1">
                <a:ln>
                  <a:noFill/>
                </a:ln>
                <a:solidFill>
                  <a:srgbClr val="005C9E"/>
                </a:solidFill>
                <a:effectLst/>
                <a:uLnTx/>
                <a:uFillTx/>
                <a:latin typeface="Verdana" panose="020B0604030504040204" pitchFamily="34" charset="0"/>
                <a:ea typeface="Verdana" panose="020B0604030504040204" pitchFamily="34" charset="0"/>
                <a:cs typeface="+mn-cs"/>
              </a:rPr>
              <a:t>reform</a:t>
            </a:r>
            <a:r>
              <a:rPr kumimoji="0" lang="es-ES" sz="1800" b="1" i="0" u="none" strike="noStrike" kern="1200" cap="none" spc="0" normalizeH="0" baseline="0" noProof="0" dirty="0">
                <a:ln>
                  <a:noFill/>
                </a:ln>
                <a:solidFill>
                  <a:srgbClr val="005C9E"/>
                </a:solidFill>
                <a:effectLst/>
                <a:uLnTx/>
                <a:uFillTx/>
                <a:latin typeface="Verdana" panose="020B0604030504040204" pitchFamily="34" charset="0"/>
                <a:ea typeface="Verdana" panose="020B0604030504040204" pitchFamily="34" charset="0"/>
                <a:cs typeface="+mn-cs"/>
              </a:rPr>
              <a:t> the </a:t>
            </a:r>
            <a:r>
              <a:rPr lang="es-ES" sz="1800" b="1" dirty="0" err="1">
                <a:solidFill>
                  <a:srgbClr val="005C9E"/>
                </a:solidFill>
                <a:latin typeface="Verdana" panose="020B0604030504040204" pitchFamily="34" charset="0"/>
                <a:ea typeface="Verdana" panose="020B0604030504040204" pitchFamily="34" charset="0"/>
              </a:rPr>
              <a:t>student</a:t>
            </a:r>
            <a:r>
              <a:rPr lang="es-ES" sz="1800" b="1" dirty="0">
                <a:solidFill>
                  <a:srgbClr val="005C9E"/>
                </a:solidFill>
                <a:latin typeface="Verdana" panose="020B0604030504040204" pitchFamily="34" charset="0"/>
                <a:ea typeface="Verdana" panose="020B0604030504040204" pitchFamily="34" charset="0"/>
              </a:rPr>
              <a:t> </a:t>
            </a:r>
            <a:r>
              <a:rPr lang="es-ES" sz="1800" b="1" dirty="0" err="1">
                <a:solidFill>
                  <a:srgbClr val="005C9E"/>
                </a:solidFill>
                <a:latin typeface="Verdana" panose="020B0604030504040204" pitchFamily="34" charset="0"/>
                <a:ea typeface="Verdana" panose="020B0604030504040204" pitchFamily="34" charset="0"/>
              </a:rPr>
              <a:t>funding</a:t>
            </a:r>
            <a:r>
              <a:rPr lang="es-ES" sz="1800" b="1" dirty="0">
                <a:solidFill>
                  <a:srgbClr val="005C9E"/>
                </a:solidFill>
                <a:latin typeface="Verdana" panose="020B0604030504040204" pitchFamily="34" charset="0"/>
                <a:ea typeface="Verdana" panose="020B0604030504040204" pitchFamily="34" charset="0"/>
              </a:rPr>
              <a:t> </a:t>
            </a:r>
            <a:r>
              <a:rPr lang="es-ES" sz="1800" b="1" dirty="0" err="1">
                <a:solidFill>
                  <a:srgbClr val="005C9E"/>
                </a:solidFill>
                <a:latin typeface="Verdana" panose="020B0604030504040204" pitchFamily="34" charset="0"/>
                <a:ea typeface="Verdana" panose="020B0604030504040204" pitchFamily="34" charset="0"/>
              </a:rPr>
              <a:t>policy</a:t>
            </a:r>
            <a:r>
              <a:rPr lang="es-ES" sz="1800" b="1" dirty="0">
                <a:solidFill>
                  <a:srgbClr val="005C9E"/>
                </a:solidFill>
                <a:latin typeface="Verdana" panose="020B0604030504040204" pitchFamily="34" charset="0"/>
                <a:ea typeface="Verdana" panose="020B0604030504040204" pitchFamily="34" charset="0"/>
              </a:rPr>
              <a:t> </a:t>
            </a:r>
            <a:r>
              <a:rPr kumimoji="0" lang="es-ES" sz="1800" b="1" i="0" u="none" strike="noStrike" kern="1200" cap="none" spc="0" normalizeH="0" baseline="0" noProof="0" dirty="0" err="1">
                <a:ln>
                  <a:noFill/>
                </a:ln>
                <a:solidFill>
                  <a:srgbClr val="005C9E"/>
                </a:solidFill>
                <a:effectLst/>
                <a:uLnTx/>
                <a:uFillTx/>
                <a:latin typeface="Verdana" panose="020B0604030504040204" pitchFamily="34" charset="0"/>
                <a:ea typeface="Verdana" panose="020B0604030504040204" pitchFamily="34" charset="0"/>
                <a:cs typeface="+mn-cs"/>
              </a:rPr>
              <a:t>of</a:t>
            </a:r>
            <a:r>
              <a:rPr kumimoji="0" lang="es-ES" sz="1800" b="1" i="0" u="none" strike="noStrike" kern="1200" cap="none" spc="0" normalizeH="0" baseline="0" noProof="0" dirty="0">
                <a:ln>
                  <a:noFill/>
                </a:ln>
                <a:solidFill>
                  <a:srgbClr val="005C9E"/>
                </a:solidFill>
                <a:effectLst/>
                <a:uLnTx/>
                <a:uFillTx/>
                <a:latin typeface="Verdana" panose="020B0604030504040204" pitchFamily="34" charset="0"/>
                <a:ea typeface="Verdana" panose="020B0604030504040204" pitchFamily="34" charset="0"/>
                <a:cs typeface="+mn-cs"/>
              </a:rPr>
              <a:t> Chile?</a:t>
            </a:r>
          </a:p>
        </p:txBody>
      </p:sp>
      <p:pic>
        <p:nvPicPr>
          <p:cNvPr id="5" name="Imagen 4">
            <a:extLst>
              <a:ext uri="{FF2B5EF4-FFF2-40B4-BE49-F238E27FC236}">
                <a16:creationId xmlns:a16="http://schemas.microsoft.com/office/drawing/2014/main" id="{EF2600D9-8108-B9C6-D039-D6626861EFF3}"/>
              </a:ext>
            </a:extLst>
          </p:cNvPr>
          <p:cNvPicPr>
            <a:picLocks noChangeAspect="1"/>
          </p:cNvPicPr>
          <p:nvPr/>
        </p:nvPicPr>
        <p:blipFill>
          <a:blip r:embed="rId3"/>
          <a:stretch>
            <a:fillRect/>
          </a:stretch>
        </p:blipFill>
        <p:spPr>
          <a:xfrm>
            <a:off x="3206889" y="1"/>
            <a:ext cx="2730223" cy="139013"/>
          </a:xfrm>
          <a:prstGeom prst="rect">
            <a:avLst/>
          </a:prstGeom>
        </p:spPr>
      </p:pic>
      <p:sp>
        <p:nvSpPr>
          <p:cNvPr id="3" name="Rectangle: Rounded Corners 2">
            <a:extLst>
              <a:ext uri="{FF2B5EF4-FFF2-40B4-BE49-F238E27FC236}">
                <a16:creationId xmlns:a16="http://schemas.microsoft.com/office/drawing/2014/main" id="{38109EB9-58C3-2105-2FA4-869F4F8C568B}"/>
              </a:ext>
            </a:extLst>
          </p:cNvPr>
          <p:cNvSpPr/>
          <p:nvPr/>
        </p:nvSpPr>
        <p:spPr>
          <a:xfrm>
            <a:off x="1093471" y="1417320"/>
            <a:ext cx="6957059" cy="61722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s-CL"/>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3429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685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0287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1714500" algn="l" defTabSz="685800" rtl="0" eaLnBrk="1" latinLnBrk="0" hangingPunct="1">
              <a:defRPr kern="1200">
                <a:solidFill>
                  <a:schemeClr val="tx1"/>
                </a:solidFill>
                <a:latin typeface="Calibri" panose="020F0502020204030204" pitchFamily="34" charset="0"/>
                <a:ea typeface="+mn-ea"/>
                <a:cs typeface="+mn-cs"/>
              </a:defRPr>
            </a:lvl6pPr>
            <a:lvl7pPr marL="2057400" algn="l" defTabSz="685800" rtl="0" eaLnBrk="1" latinLnBrk="0" hangingPunct="1">
              <a:defRPr kern="1200">
                <a:solidFill>
                  <a:schemeClr val="tx1"/>
                </a:solidFill>
                <a:latin typeface="Calibri" panose="020F0502020204030204" pitchFamily="34" charset="0"/>
                <a:ea typeface="+mn-ea"/>
                <a:cs typeface="+mn-cs"/>
              </a:defRPr>
            </a:lvl7pPr>
            <a:lvl8pPr marL="2400300" algn="l" defTabSz="685800" rtl="0" eaLnBrk="1" latinLnBrk="0" hangingPunct="1">
              <a:defRPr kern="1200">
                <a:solidFill>
                  <a:schemeClr val="tx1"/>
                </a:solidFill>
                <a:latin typeface="Calibri" panose="020F0502020204030204" pitchFamily="34" charset="0"/>
                <a:ea typeface="+mn-ea"/>
                <a:cs typeface="+mn-cs"/>
              </a:defRPr>
            </a:lvl8pPr>
            <a:lvl9pPr marL="2743200" algn="l" defTabSz="685800" rtl="0" eaLnBrk="1" latinLnBrk="0" hangingPunct="1">
              <a:defRPr kern="1200">
                <a:solidFill>
                  <a:schemeClr val="tx1"/>
                </a:solidFill>
                <a:latin typeface="Calibri" panose="020F0502020204030204" pitchFamily="34" charset="0"/>
                <a:ea typeface="+mn-ea"/>
                <a:cs typeface="+mn-cs"/>
              </a:defRPr>
            </a:lvl9pPr>
          </a:lstStyle>
          <a:p>
            <a:pPr algn="ctr"/>
            <a:r>
              <a:rPr lang="en-GB" dirty="0">
                <a:solidFill>
                  <a:schemeClr val="bg1"/>
                </a:solidFill>
              </a:rPr>
              <a:t>Families: Rising cost of higher education </a:t>
            </a:r>
          </a:p>
        </p:txBody>
      </p:sp>
      <p:sp>
        <p:nvSpPr>
          <p:cNvPr id="10" name="Rectangle: Rounded Corners 9">
            <a:extLst>
              <a:ext uri="{FF2B5EF4-FFF2-40B4-BE49-F238E27FC236}">
                <a16:creationId xmlns:a16="http://schemas.microsoft.com/office/drawing/2014/main" id="{9106E1B5-3770-E6C5-66A1-CAD73CE28278}"/>
              </a:ext>
            </a:extLst>
          </p:cNvPr>
          <p:cNvSpPr/>
          <p:nvPr/>
        </p:nvSpPr>
        <p:spPr>
          <a:xfrm>
            <a:off x="1093471" y="2116119"/>
            <a:ext cx="6957059" cy="61722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s-CL"/>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3429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685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0287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1714500" algn="l" defTabSz="685800" rtl="0" eaLnBrk="1" latinLnBrk="0" hangingPunct="1">
              <a:defRPr kern="1200">
                <a:solidFill>
                  <a:schemeClr val="tx1"/>
                </a:solidFill>
                <a:latin typeface="Calibri" panose="020F0502020204030204" pitchFamily="34" charset="0"/>
                <a:ea typeface="+mn-ea"/>
                <a:cs typeface="+mn-cs"/>
              </a:defRPr>
            </a:lvl6pPr>
            <a:lvl7pPr marL="2057400" algn="l" defTabSz="685800" rtl="0" eaLnBrk="1" latinLnBrk="0" hangingPunct="1">
              <a:defRPr kern="1200">
                <a:solidFill>
                  <a:schemeClr val="tx1"/>
                </a:solidFill>
                <a:latin typeface="Calibri" panose="020F0502020204030204" pitchFamily="34" charset="0"/>
                <a:ea typeface="+mn-ea"/>
                <a:cs typeface="+mn-cs"/>
              </a:defRPr>
            </a:lvl7pPr>
            <a:lvl8pPr marL="2400300" algn="l" defTabSz="685800" rtl="0" eaLnBrk="1" latinLnBrk="0" hangingPunct="1">
              <a:defRPr kern="1200">
                <a:solidFill>
                  <a:schemeClr val="tx1"/>
                </a:solidFill>
                <a:latin typeface="Calibri" panose="020F0502020204030204" pitchFamily="34" charset="0"/>
                <a:ea typeface="+mn-ea"/>
                <a:cs typeface="+mn-cs"/>
              </a:defRPr>
            </a:lvl8pPr>
            <a:lvl9pPr marL="2743200" algn="l" defTabSz="685800" rtl="0" eaLnBrk="1" latinLnBrk="0" hangingPunct="1">
              <a:defRPr kern="1200">
                <a:solidFill>
                  <a:schemeClr val="tx1"/>
                </a:solidFill>
                <a:latin typeface="Calibri" panose="020F0502020204030204" pitchFamily="34" charset="0"/>
                <a:ea typeface="+mn-ea"/>
                <a:cs typeface="+mn-cs"/>
              </a:defRPr>
            </a:lvl9pPr>
          </a:lstStyle>
          <a:p>
            <a:pPr algn="ctr"/>
            <a:r>
              <a:rPr lang="en-GB" dirty="0">
                <a:solidFill>
                  <a:schemeClr val="bg1"/>
                </a:solidFill>
              </a:rPr>
              <a:t>HE institutions: Concentration of student subsides non-research intense universities. Low investment on complex universities </a:t>
            </a:r>
          </a:p>
        </p:txBody>
      </p:sp>
      <p:sp>
        <p:nvSpPr>
          <p:cNvPr id="4" name="Rectangle: Rounded Corners 3">
            <a:extLst>
              <a:ext uri="{FF2B5EF4-FFF2-40B4-BE49-F238E27FC236}">
                <a16:creationId xmlns:a16="http://schemas.microsoft.com/office/drawing/2014/main" id="{04B752A5-7706-57AE-E6DB-263CF023B0DA}"/>
              </a:ext>
            </a:extLst>
          </p:cNvPr>
          <p:cNvSpPr/>
          <p:nvPr/>
        </p:nvSpPr>
        <p:spPr>
          <a:xfrm>
            <a:off x="1093471" y="2864000"/>
            <a:ext cx="6957059" cy="61722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s-CL"/>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3429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685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0287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1714500" algn="l" defTabSz="685800" rtl="0" eaLnBrk="1" latinLnBrk="0" hangingPunct="1">
              <a:defRPr kern="1200">
                <a:solidFill>
                  <a:schemeClr val="tx1"/>
                </a:solidFill>
                <a:latin typeface="Calibri" panose="020F0502020204030204" pitchFamily="34" charset="0"/>
                <a:ea typeface="+mn-ea"/>
                <a:cs typeface="+mn-cs"/>
              </a:defRPr>
            </a:lvl6pPr>
            <a:lvl7pPr marL="2057400" algn="l" defTabSz="685800" rtl="0" eaLnBrk="1" latinLnBrk="0" hangingPunct="1">
              <a:defRPr kern="1200">
                <a:solidFill>
                  <a:schemeClr val="tx1"/>
                </a:solidFill>
                <a:latin typeface="Calibri" panose="020F0502020204030204" pitchFamily="34" charset="0"/>
                <a:ea typeface="+mn-ea"/>
                <a:cs typeface="+mn-cs"/>
              </a:defRPr>
            </a:lvl7pPr>
            <a:lvl8pPr marL="2400300" algn="l" defTabSz="685800" rtl="0" eaLnBrk="1" latinLnBrk="0" hangingPunct="1">
              <a:defRPr kern="1200">
                <a:solidFill>
                  <a:schemeClr val="tx1"/>
                </a:solidFill>
                <a:latin typeface="Calibri" panose="020F0502020204030204" pitchFamily="34" charset="0"/>
                <a:ea typeface="+mn-ea"/>
                <a:cs typeface="+mn-cs"/>
              </a:defRPr>
            </a:lvl8pPr>
            <a:lvl9pPr marL="2743200" algn="l" defTabSz="685800" rtl="0" eaLnBrk="1" latinLnBrk="0" hangingPunct="1">
              <a:defRPr kern="1200">
                <a:solidFill>
                  <a:schemeClr val="tx1"/>
                </a:solidFill>
                <a:latin typeface="Calibri" panose="020F0502020204030204" pitchFamily="34" charset="0"/>
                <a:ea typeface="+mn-ea"/>
                <a:cs typeface="+mn-cs"/>
              </a:defRPr>
            </a:lvl9pPr>
          </a:lstStyle>
          <a:p>
            <a:pPr algn="ctr"/>
            <a:r>
              <a:rPr lang="en-GB" dirty="0">
                <a:solidFill>
                  <a:schemeClr val="bg1"/>
                </a:solidFill>
              </a:rPr>
              <a:t>Government: Low efficiency of student loans. High investment low repayment</a:t>
            </a:r>
          </a:p>
        </p:txBody>
      </p:sp>
    </p:spTree>
    <p:extLst>
      <p:ext uri="{BB962C8B-B14F-4D97-AF65-F5344CB8AC3E}">
        <p14:creationId xmlns:p14="http://schemas.microsoft.com/office/powerpoint/2010/main" val="42844904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201FA174-3D13-B116-51B5-A035D7C81131}"/>
              </a:ext>
            </a:extLst>
          </p:cNvPr>
          <p:cNvSpPr>
            <a:spLocks noGrp="1"/>
          </p:cNvSpPr>
          <p:nvPr>
            <p:ph type="body" idx="12"/>
          </p:nvPr>
        </p:nvSpPr>
        <p:spPr>
          <a:xfrm>
            <a:off x="422182" y="472411"/>
            <a:ext cx="8525426" cy="447092"/>
          </a:xfrm>
        </p:spPr>
        <p:txBody>
          <a:bodyPr lIns="68580" tIns="34290" rIns="68580" bIns="34290" anchor="t">
            <a:normAutofit/>
          </a:bodyPr>
          <a:lstStyle>
            <a:defPPr>
              <a:defRPr lang="es-CL"/>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3429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685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0287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1714500" algn="l" defTabSz="685800" rtl="0" eaLnBrk="1" latinLnBrk="0" hangingPunct="1">
              <a:defRPr kern="1200">
                <a:solidFill>
                  <a:schemeClr val="tx1"/>
                </a:solidFill>
                <a:latin typeface="Calibri" panose="020F0502020204030204" pitchFamily="34" charset="0"/>
                <a:ea typeface="+mn-ea"/>
                <a:cs typeface="+mn-cs"/>
              </a:defRPr>
            </a:lvl6pPr>
            <a:lvl7pPr marL="2057400" algn="l" defTabSz="685800" rtl="0" eaLnBrk="1" latinLnBrk="0" hangingPunct="1">
              <a:defRPr kern="1200">
                <a:solidFill>
                  <a:schemeClr val="tx1"/>
                </a:solidFill>
                <a:latin typeface="Calibri" panose="020F0502020204030204" pitchFamily="34" charset="0"/>
                <a:ea typeface="+mn-ea"/>
                <a:cs typeface="+mn-cs"/>
              </a:defRPr>
            </a:lvl7pPr>
            <a:lvl8pPr marL="2400300" algn="l" defTabSz="685800" rtl="0" eaLnBrk="1" latinLnBrk="0" hangingPunct="1">
              <a:defRPr kern="1200">
                <a:solidFill>
                  <a:schemeClr val="tx1"/>
                </a:solidFill>
                <a:latin typeface="Calibri" panose="020F0502020204030204" pitchFamily="34" charset="0"/>
                <a:ea typeface="+mn-ea"/>
                <a:cs typeface="+mn-cs"/>
              </a:defRPr>
            </a:lvl8pPr>
            <a:lvl9pPr marL="2743200" algn="l" defTabSz="685800" rtl="0" eaLnBrk="1" latinLnBrk="0" hangingPunct="1">
              <a:defRPr kern="1200">
                <a:solidFill>
                  <a:schemeClr val="tx1"/>
                </a:solidFill>
                <a:latin typeface="Calibri" panose="020F0502020204030204" pitchFamily="34" charset="0"/>
                <a:ea typeface="+mn-ea"/>
                <a:cs typeface="+mn-cs"/>
              </a:defRPr>
            </a:lvl9pPr>
          </a:lstStyle>
          <a:p>
            <a:r>
              <a:rPr lang="es-ES" dirty="0" err="1">
                <a:latin typeface="Verdana"/>
                <a:ea typeface="Verdana"/>
              </a:rPr>
              <a:t>Modernising</a:t>
            </a:r>
            <a:r>
              <a:rPr lang="es-ES" dirty="0">
                <a:latin typeface="Verdana"/>
                <a:ea typeface="Verdana"/>
              </a:rPr>
              <a:t> agenda </a:t>
            </a:r>
            <a:r>
              <a:rPr lang="es-ES" dirty="0" err="1">
                <a:latin typeface="Verdana"/>
                <a:ea typeface="Verdana"/>
              </a:rPr>
              <a:t>for</a:t>
            </a:r>
            <a:r>
              <a:rPr lang="es-ES" dirty="0">
                <a:latin typeface="Verdana"/>
                <a:ea typeface="Verdana"/>
              </a:rPr>
              <a:t> </a:t>
            </a:r>
            <a:r>
              <a:rPr lang="es-ES" dirty="0" err="1">
                <a:latin typeface="Verdana"/>
                <a:ea typeface="Verdana"/>
              </a:rPr>
              <a:t>Higher</a:t>
            </a:r>
            <a:r>
              <a:rPr lang="es-ES" dirty="0">
                <a:latin typeface="Verdana"/>
                <a:ea typeface="Verdana"/>
              </a:rPr>
              <a:t> </a:t>
            </a:r>
            <a:r>
              <a:rPr lang="es-ES" dirty="0" err="1">
                <a:latin typeface="Verdana"/>
                <a:ea typeface="Verdana"/>
              </a:rPr>
              <a:t>Education</a:t>
            </a:r>
            <a:endParaRPr lang="es-ES" dirty="0"/>
          </a:p>
        </p:txBody>
      </p:sp>
      <p:grpSp>
        <p:nvGrpSpPr>
          <p:cNvPr id="2" name="Group 1">
            <a:extLst>
              <a:ext uri="{FF2B5EF4-FFF2-40B4-BE49-F238E27FC236}">
                <a16:creationId xmlns:a16="http://schemas.microsoft.com/office/drawing/2014/main" id="{0925D90C-0903-198E-456D-9747B3B93A90}"/>
              </a:ext>
            </a:extLst>
          </p:cNvPr>
          <p:cNvGrpSpPr/>
          <p:nvPr/>
        </p:nvGrpSpPr>
        <p:grpSpPr>
          <a:xfrm>
            <a:off x="876300" y="1280674"/>
            <a:ext cx="6614160" cy="3251120"/>
            <a:chOff x="3318093" y="1951406"/>
            <a:chExt cx="5616772" cy="4334826"/>
          </a:xfrm>
        </p:grpSpPr>
        <p:sp>
          <p:nvSpPr>
            <p:cNvPr id="4" name="Freeform: Shape 3">
              <a:extLst>
                <a:ext uri="{FF2B5EF4-FFF2-40B4-BE49-F238E27FC236}">
                  <a16:creationId xmlns:a16="http://schemas.microsoft.com/office/drawing/2014/main" id="{C3621EBD-5B40-FC47-FC91-D2C4DB8DAEF1}"/>
                </a:ext>
              </a:extLst>
            </p:cNvPr>
            <p:cNvSpPr/>
            <p:nvPr/>
          </p:nvSpPr>
          <p:spPr>
            <a:xfrm>
              <a:off x="3318093" y="1951406"/>
              <a:ext cx="3303984" cy="1321593"/>
            </a:xfrm>
            <a:custGeom>
              <a:avLst/>
              <a:gdLst>
                <a:gd name="connsiteX0" fmla="*/ 0 w 3303984"/>
                <a:gd name="connsiteY0" fmla="*/ 0 h 1321593"/>
                <a:gd name="connsiteX1" fmla="*/ 2643188 w 3303984"/>
                <a:gd name="connsiteY1" fmla="*/ 0 h 1321593"/>
                <a:gd name="connsiteX2" fmla="*/ 3303984 w 3303984"/>
                <a:gd name="connsiteY2" fmla="*/ 660797 h 1321593"/>
                <a:gd name="connsiteX3" fmla="*/ 2643188 w 3303984"/>
                <a:gd name="connsiteY3" fmla="*/ 1321593 h 1321593"/>
                <a:gd name="connsiteX4" fmla="*/ 0 w 3303984"/>
                <a:gd name="connsiteY4" fmla="*/ 1321593 h 1321593"/>
                <a:gd name="connsiteX5" fmla="*/ 660797 w 3303984"/>
                <a:gd name="connsiteY5" fmla="*/ 660797 h 1321593"/>
                <a:gd name="connsiteX6" fmla="*/ 0 w 3303984"/>
                <a:gd name="connsiteY6" fmla="*/ 0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03984" h="1321593">
                  <a:moveTo>
                    <a:pt x="0" y="0"/>
                  </a:moveTo>
                  <a:lnTo>
                    <a:pt x="2643188" y="0"/>
                  </a:lnTo>
                  <a:lnTo>
                    <a:pt x="3303984" y="660797"/>
                  </a:lnTo>
                  <a:lnTo>
                    <a:pt x="2643188" y="1321593"/>
                  </a:lnTo>
                  <a:lnTo>
                    <a:pt x="0" y="1321593"/>
                  </a:lnTo>
                  <a:lnTo>
                    <a:pt x="660797" y="660797"/>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15600" tIns="10001" rIns="495597" bIns="10001" numCol="1" spcCol="1270" anchor="ctr" anchorCtr="0">
              <a:noAutofit/>
            </a:bodyPr>
            <a:lstStyle>
              <a:defPPr>
                <a:defRPr lang="es-CL"/>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3429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685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0287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1714500" algn="l" defTabSz="685800" rtl="0" eaLnBrk="1" latinLnBrk="0" hangingPunct="1">
                <a:defRPr kern="1200">
                  <a:solidFill>
                    <a:schemeClr val="tx1"/>
                  </a:solidFill>
                  <a:latin typeface="Calibri" panose="020F0502020204030204" pitchFamily="34" charset="0"/>
                  <a:ea typeface="+mn-ea"/>
                  <a:cs typeface="+mn-cs"/>
                </a:defRPr>
              </a:lvl6pPr>
              <a:lvl7pPr marL="2057400" algn="l" defTabSz="685800" rtl="0" eaLnBrk="1" latinLnBrk="0" hangingPunct="1">
                <a:defRPr kern="1200">
                  <a:solidFill>
                    <a:schemeClr val="tx1"/>
                  </a:solidFill>
                  <a:latin typeface="Calibri" panose="020F0502020204030204" pitchFamily="34" charset="0"/>
                  <a:ea typeface="+mn-ea"/>
                  <a:cs typeface="+mn-cs"/>
                </a:defRPr>
              </a:lvl7pPr>
              <a:lvl8pPr marL="2400300" algn="l" defTabSz="685800" rtl="0" eaLnBrk="1" latinLnBrk="0" hangingPunct="1">
                <a:defRPr kern="1200">
                  <a:solidFill>
                    <a:schemeClr val="tx1"/>
                  </a:solidFill>
                  <a:latin typeface="Calibri" panose="020F0502020204030204" pitchFamily="34" charset="0"/>
                  <a:ea typeface="+mn-ea"/>
                  <a:cs typeface="+mn-cs"/>
                </a:defRPr>
              </a:lvl8pPr>
              <a:lvl9pPr marL="2743200" algn="l" defTabSz="685800" rtl="0" eaLnBrk="1" latinLnBrk="0" hangingPunct="1">
                <a:defRPr kern="1200">
                  <a:solidFill>
                    <a:schemeClr val="tx1"/>
                  </a:solidFill>
                  <a:latin typeface="Calibri" panose="020F0502020204030204" pitchFamily="34" charset="0"/>
                  <a:ea typeface="+mn-ea"/>
                  <a:cs typeface="+mn-cs"/>
                </a:defRPr>
              </a:lvl9pPr>
            </a:lstStyle>
            <a:p>
              <a:pPr marL="0" lvl="0" indent="0" algn="ctr" defTabSz="700088" rtl="0">
                <a:lnSpc>
                  <a:spcPct val="90000"/>
                </a:lnSpc>
                <a:spcBef>
                  <a:spcPct val="0"/>
                </a:spcBef>
                <a:spcAft>
                  <a:spcPct val="35000"/>
                </a:spcAft>
                <a:buNone/>
              </a:pPr>
              <a:r>
                <a:rPr lang="es-ES" sz="1500" kern="1200" dirty="0" err="1">
                  <a:solidFill>
                    <a:schemeClr val="bg1"/>
                  </a:solidFill>
                  <a:latin typeface="Verdana"/>
                  <a:ea typeface="Verdana"/>
                </a:rPr>
                <a:t>Academic</a:t>
              </a:r>
              <a:r>
                <a:rPr lang="es-ES" sz="1500" kern="1200" dirty="0">
                  <a:solidFill>
                    <a:schemeClr val="bg1"/>
                  </a:solidFill>
                  <a:latin typeface="Verdana"/>
                  <a:ea typeface="Verdana"/>
                </a:rPr>
                <a:t> </a:t>
              </a:r>
              <a:r>
                <a:rPr lang="es-ES" sz="1500" kern="1200" dirty="0" err="1">
                  <a:solidFill>
                    <a:schemeClr val="bg1"/>
                  </a:solidFill>
                  <a:latin typeface="Verdana"/>
                  <a:ea typeface="Verdana"/>
                </a:rPr>
                <a:t>reform</a:t>
              </a:r>
              <a:endParaRPr lang="es-ES" sz="1500" kern="1200" dirty="0">
                <a:solidFill>
                  <a:schemeClr val="bg1"/>
                </a:solidFill>
                <a:latin typeface="Verdana"/>
                <a:ea typeface="Verdana"/>
              </a:endParaRPr>
            </a:p>
          </p:txBody>
        </p:sp>
        <p:sp>
          <p:nvSpPr>
            <p:cNvPr id="5" name="Freeform: Shape 4">
              <a:extLst>
                <a:ext uri="{FF2B5EF4-FFF2-40B4-BE49-F238E27FC236}">
                  <a16:creationId xmlns:a16="http://schemas.microsoft.com/office/drawing/2014/main" id="{A521A9A2-9682-0D57-8156-B6470E07CD0B}"/>
                </a:ext>
              </a:extLst>
            </p:cNvPr>
            <p:cNvSpPr/>
            <p:nvPr/>
          </p:nvSpPr>
          <p:spPr>
            <a:xfrm>
              <a:off x="6192559" y="2063741"/>
              <a:ext cx="2742306" cy="1096922"/>
            </a:xfrm>
            <a:custGeom>
              <a:avLst/>
              <a:gdLst>
                <a:gd name="connsiteX0" fmla="*/ 0 w 2742306"/>
                <a:gd name="connsiteY0" fmla="*/ 0 h 1096922"/>
                <a:gd name="connsiteX1" fmla="*/ 2193845 w 2742306"/>
                <a:gd name="connsiteY1" fmla="*/ 0 h 1096922"/>
                <a:gd name="connsiteX2" fmla="*/ 2742306 w 2742306"/>
                <a:gd name="connsiteY2" fmla="*/ 548461 h 1096922"/>
                <a:gd name="connsiteX3" fmla="*/ 2193845 w 2742306"/>
                <a:gd name="connsiteY3" fmla="*/ 1096922 h 1096922"/>
                <a:gd name="connsiteX4" fmla="*/ 0 w 2742306"/>
                <a:gd name="connsiteY4" fmla="*/ 1096922 h 1096922"/>
                <a:gd name="connsiteX5" fmla="*/ 548461 w 2742306"/>
                <a:gd name="connsiteY5" fmla="*/ 548461 h 1096922"/>
                <a:gd name="connsiteX6" fmla="*/ 0 w 2742306"/>
                <a:gd name="connsiteY6" fmla="*/ 0 h 1096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2306" h="1096922">
                  <a:moveTo>
                    <a:pt x="0" y="0"/>
                  </a:moveTo>
                  <a:lnTo>
                    <a:pt x="2193845" y="0"/>
                  </a:lnTo>
                  <a:lnTo>
                    <a:pt x="2742306" y="548461"/>
                  </a:lnTo>
                  <a:lnTo>
                    <a:pt x="2193845" y="1096922"/>
                  </a:lnTo>
                  <a:lnTo>
                    <a:pt x="0" y="1096922"/>
                  </a:lnTo>
                  <a:lnTo>
                    <a:pt x="548461" y="548461"/>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25633" tIns="7144" rIns="411346" bIns="7144" numCol="1" spcCol="1270" anchor="ctr" anchorCtr="0">
              <a:noAutofit/>
            </a:bodyPr>
            <a:lstStyle>
              <a:defPPr>
                <a:defRPr lang="es-CL"/>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3429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685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0287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1714500" algn="l" defTabSz="685800" rtl="0" eaLnBrk="1" latinLnBrk="0" hangingPunct="1">
                <a:defRPr kern="1200">
                  <a:solidFill>
                    <a:schemeClr val="tx1"/>
                  </a:solidFill>
                  <a:latin typeface="Calibri" panose="020F0502020204030204" pitchFamily="34" charset="0"/>
                  <a:ea typeface="+mn-ea"/>
                  <a:cs typeface="+mn-cs"/>
                </a:defRPr>
              </a:lvl6pPr>
              <a:lvl7pPr marL="2057400" algn="l" defTabSz="685800" rtl="0" eaLnBrk="1" latinLnBrk="0" hangingPunct="1">
                <a:defRPr kern="1200">
                  <a:solidFill>
                    <a:schemeClr val="tx1"/>
                  </a:solidFill>
                  <a:latin typeface="Calibri" panose="020F0502020204030204" pitchFamily="34" charset="0"/>
                  <a:ea typeface="+mn-ea"/>
                  <a:cs typeface="+mn-cs"/>
                </a:defRPr>
              </a:lvl7pPr>
              <a:lvl8pPr marL="2400300" algn="l" defTabSz="685800" rtl="0" eaLnBrk="1" latinLnBrk="0" hangingPunct="1">
                <a:defRPr kern="1200">
                  <a:solidFill>
                    <a:schemeClr val="tx1"/>
                  </a:solidFill>
                  <a:latin typeface="Calibri" panose="020F0502020204030204" pitchFamily="34" charset="0"/>
                  <a:ea typeface="+mn-ea"/>
                  <a:cs typeface="+mn-cs"/>
                </a:defRPr>
              </a:lvl8pPr>
              <a:lvl9pPr marL="2743200" algn="l" defTabSz="685800" rtl="0" eaLnBrk="1" latinLnBrk="0" hangingPunct="1">
                <a:defRPr kern="1200">
                  <a:solidFill>
                    <a:schemeClr val="tx1"/>
                  </a:solidFill>
                  <a:latin typeface="Calibri" panose="020F0502020204030204" pitchFamily="34" charset="0"/>
                  <a:ea typeface="+mn-ea"/>
                  <a:cs typeface="+mn-cs"/>
                </a:defRPr>
              </a:lvl9pPr>
            </a:lstStyle>
            <a:p>
              <a:pPr marL="0" lvl="0" indent="0" algn="ctr" defTabSz="500063" rtl="0">
                <a:lnSpc>
                  <a:spcPct val="90000"/>
                </a:lnSpc>
                <a:spcBef>
                  <a:spcPct val="0"/>
                </a:spcBef>
                <a:spcAft>
                  <a:spcPct val="35000"/>
                </a:spcAft>
                <a:buNone/>
              </a:pPr>
              <a:r>
                <a:rPr lang="es-ES" sz="1050" kern="1200" dirty="0" err="1">
                  <a:latin typeface="Verdana"/>
                  <a:ea typeface="Verdana"/>
                </a:rPr>
                <a:t>Advance</a:t>
              </a:r>
              <a:r>
                <a:rPr lang="es-ES" sz="1050" kern="1200" dirty="0">
                  <a:latin typeface="Verdana"/>
                  <a:ea typeface="Verdana"/>
                </a:rPr>
                <a:t> flexible </a:t>
              </a:r>
              <a:r>
                <a:rPr lang="es-ES" sz="1050" kern="1200" dirty="0" err="1">
                  <a:latin typeface="Verdana"/>
                  <a:ea typeface="Verdana"/>
                </a:rPr>
                <a:t>trajectories</a:t>
              </a:r>
              <a:r>
                <a:rPr lang="es-ES" sz="1050" kern="1200" dirty="0">
                  <a:latin typeface="Verdana"/>
                  <a:ea typeface="Verdana"/>
                </a:rPr>
                <a:t> </a:t>
              </a:r>
              <a:r>
                <a:rPr lang="es-ES" sz="1050" kern="1200" dirty="0" err="1">
                  <a:latin typeface="Verdana"/>
                  <a:ea typeface="Verdana"/>
                </a:rPr>
                <a:t>with</a:t>
              </a:r>
              <a:r>
                <a:rPr lang="es-ES" sz="1050" kern="1200" dirty="0">
                  <a:latin typeface="Verdana"/>
                  <a:ea typeface="Verdana"/>
                </a:rPr>
                <a:t> more </a:t>
              </a:r>
              <a:r>
                <a:rPr lang="es-ES" sz="1050" kern="1200" dirty="0" err="1">
                  <a:latin typeface="Verdana"/>
                  <a:ea typeface="Verdana"/>
                </a:rPr>
                <a:t>mobility</a:t>
              </a:r>
              <a:r>
                <a:rPr lang="es-ES" sz="1050" kern="1200" dirty="0">
                  <a:latin typeface="Verdana"/>
                  <a:ea typeface="Verdana"/>
                </a:rPr>
                <a:t> and </a:t>
              </a:r>
              <a:r>
                <a:rPr lang="es-ES" sz="1050" kern="1200" dirty="0" err="1">
                  <a:latin typeface="Verdana"/>
                  <a:ea typeface="Verdana"/>
                </a:rPr>
                <a:t>better</a:t>
              </a:r>
              <a:r>
                <a:rPr lang="es-ES" sz="1050" kern="1200" dirty="0">
                  <a:latin typeface="Verdana"/>
                  <a:ea typeface="Verdana"/>
                </a:rPr>
                <a:t> </a:t>
              </a:r>
              <a:r>
                <a:rPr lang="es-ES" sz="1050" kern="1200" dirty="0" err="1">
                  <a:latin typeface="Verdana"/>
                  <a:ea typeface="Verdana"/>
                </a:rPr>
                <a:t>articulation</a:t>
              </a:r>
              <a:r>
                <a:rPr lang="es-ES" sz="1050" kern="1200" dirty="0">
                  <a:latin typeface="Verdana"/>
                  <a:ea typeface="Verdana"/>
                </a:rPr>
                <a:t>.  </a:t>
              </a:r>
            </a:p>
          </p:txBody>
        </p:sp>
        <p:sp>
          <p:nvSpPr>
            <p:cNvPr id="7" name="Freeform: Shape 6">
              <a:extLst>
                <a:ext uri="{FF2B5EF4-FFF2-40B4-BE49-F238E27FC236}">
                  <a16:creationId xmlns:a16="http://schemas.microsoft.com/office/drawing/2014/main" id="{C4C7CA93-7F05-DE2A-018B-0C5F202F8370}"/>
                </a:ext>
              </a:extLst>
            </p:cNvPr>
            <p:cNvSpPr/>
            <p:nvPr/>
          </p:nvSpPr>
          <p:spPr>
            <a:xfrm>
              <a:off x="3318093" y="3458023"/>
              <a:ext cx="3303984" cy="1321593"/>
            </a:xfrm>
            <a:custGeom>
              <a:avLst/>
              <a:gdLst>
                <a:gd name="connsiteX0" fmla="*/ 0 w 3303984"/>
                <a:gd name="connsiteY0" fmla="*/ 0 h 1321593"/>
                <a:gd name="connsiteX1" fmla="*/ 2643188 w 3303984"/>
                <a:gd name="connsiteY1" fmla="*/ 0 h 1321593"/>
                <a:gd name="connsiteX2" fmla="*/ 3303984 w 3303984"/>
                <a:gd name="connsiteY2" fmla="*/ 660797 h 1321593"/>
                <a:gd name="connsiteX3" fmla="*/ 2643188 w 3303984"/>
                <a:gd name="connsiteY3" fmla="*/ 1321593 h 1321593"/>
                <a:gd name="connsiteX4" fmla="*/ 0 w 3303984"/>
                <a:gd name="connsiteY4" fmla="*/ 1321593 h 1321593"/>
                <a:gd name="connsiteX5" fmla="*/ 660797 w 3303984"/>
                <a:gd name="connsiteY5" fmla="*/ 660797 h 1321593"/>
                <a:gd name="connsiteX6" fmla="*/ 0 w 3303984"/>
                <a:gd name="connsiteY6" fmla="*/ 0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03984" h="1321593">
                  <a:moveTo>
                    <a:pt x="0" y="0"/>
                  </a:moveTo>
                  <a:lnTo>
                    <a:pt x="2643188" y="0"/>
                  </a:lnTo>
                  <a:lnTo>
                    <a:pt x="3303984" y="660797"/>
                  </a:lnTo>
                  <a:lnTo>
                    <a:pt x="2643188" y="1321593"/>
                  </a:lnTo>
                  <a:lnTo>
                    <a:pt x="0" y="1321593"/>
                  </a:lnTo>
                  <a:lnTo>
                    <a:pt x="660797" y="660797"/>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15600" tIns="10001" rIns="495597" bIns="10001" numCol="1" spcCol="1270" anchor="ctr" anchorCtr="0">
              <a:noAutofit/>
            </a:bodyPr>
            <a:lstStyle>
              <a:defPPr>
                <a:defRPr lang="es-CL"/>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3429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685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0287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1714500" algn="l" defTabSz="685800" rtl="0" eaLnBrk="1" latinLnBrk="0" hangingPunct="1">
                <a:defRPr kern="1200">
                  <a:solidFill>
                    <a:schemeClr val="tx1"/>
                  </a:solidFill>
                  <a:latin typeface="Calibri" panose="020F0502020204030204" pitchFamily="34" charset="0"/>
                  <a:ea typeface="+mn-ea"/>
                  <a:cs typeface="+mn-cs"/>
                </a:defRPr>
              </a:lvl6pPr>
              <a:lvl7pPr marL="2057400" algn="l" defTabSz="685800" rtl="0" eaLnBrk="1" latinLnBrk="0" hangingPunct="1">
                <a:defRPr kern="1200">
                  <a:solidFill>
                    <a:schemeClr val="tx1"/>
                  </a:solidFill>
                  <a:latin typeface="Calibri" panose="020F0502020204030204" pitchFamily="34" charset="0"/>
                  <a:ea typeface="+mn-ea"/>
                  <a:cs typeface="+mn-cs"/>
                </a:defRPr>
              </a:lvl7pPr>
              <a:lvl8pPr marL="2400300" algn="l" defTabSz="685800" rtl="0" eaLnBrk="1" latinLnBrk="0" hangingPunct="1">
                <a:defRPr kern="1200">
                  <a:solidFill>
                    <a:schemeClr val="tx1"/>
                  </a:solidFill>
                  <a:latin typeface="Calibri" panose="020F0502020204030204" pitchFamily="34" charset="0"/>
                  <a:ea typeface="+mn-ea"/>
                  <a:cs typeface="+mn-cs"/>
                </a:defRPr>
              </a:lvl8pPr>
              <a:lvl9pPr marL="2743200" algn="l" defTabSz="685800" rtl="0" eaLnBrk="1" latinLnBrk="0" hangingPunct="1">
                <a:defRPr kern="1200">
                  <a:solidFill>
                    <a:schemeClr val="tx1"/>
                  </a:solidFill>
                  <a:latin typeface="Calibri" panose="020F0502020204030204" pitchFamily="34" charset="0"/>
                  <a:ea typeface="+mn-ea"/>
                  <a:cs typeface="+mn-cs"/>
                </a:defRPr>
              </a:lvl9pPr>
            </a:lstStyle>
            <a:p>
              <a:pPr marL="0" lvl="0" indent="0" algn="ctr" defTabSz="700088" rtl="0">
                <a:lnSpc>
                  <a:spcPct val="90000"/>
                </a:lnSpc>
                <a:spcBef>
                  <a:spcPct val="0"/>
                </a:spcBef>
                <a:spcAft>
                  <a:spcPct val="35000"/>
                </a:spcAft>
                <a:buNone/>
              </a:pPr>
              <a:r>
                <a:rPr lang="es-ES" sz="1500" kern="1200" dirty="0">
                  <a:latin typeface="Verdana"/>
                  <a:ea typeface="Verdana"/>
                </a:rPr>
                <a:t> </a:t>
              </a:r>
              <a:r>
                <a:rPr lang="es-ES" sz="1500" kern="1200" dirty="0">
                  <a:solidFill>
                    <a:schemeClr val="bg1"/>
                  </a:solidFill>
                  <a:latin typeface="Verdana"/>
                  <a:ea typeface="Verdana"/>
                </a:rPr>
                <a:t>HE </a:t>
              </a:r>
              <a:r>
                <a:rPr lang="es-ES" sz="1500" kern="1200" dirty="0" err="1">
                  <a:solidFill>
                    <a:schemeClr val="bg1"/>
                  </a:solidFill>
                  <a:latin typeface="Verdana"/>
                  <a:ea typeface="Verdana"/>
                </a:rPr>
                <a:t>committed</a:t>
              </a:r>
              <a:r>
                <a:rPr lang="es-ES" sz="1500" kern="1200" dirty="0">
                  <a:solidFill>
                    <a:schemeClr val="bg1"/>
                  </a:solidFill>
                  <a:latin typeface="Verdana"/>
                  <a:ea typeface="Verdana"/>
                </a:rPr>
                <a:t> </a:t>
              </a:r>
              <a:r>
                <a:rPr lang="es-ES" sz="1500" kern="1200" dirty="0" err="1">
                  <a:solidFill>
                    <a:schemeClr val="bg1"/>
                  </a:solidFill>
                  <a:latin typeface="Verdana"/>
                  <a:ea typeface="Verdana"/>
                </a:rPr>
                <a:t>to</a:t>
              </a:r>
              <a:r>
                <a:rPr lang="es-ES" sz="1500" kern="1200" dirty="0">
                  <a:solidFill>
                    <a:schemeClr val="bg1"/>
                  </a:solidFill>
                  <a:latin typeface="Verdana"/>
                  <a:ea typeface="Verdana"/>
                </a:rPr>
                <a:t> </a:t>
              </a:r>
              <a:r>
                <a:rPr lang="es-ES" sz="1500" kern="1200" dirty="0" err="1">
                  <a:solidFill>
                    <a:schemeClr val="bg1"/>
                  </a:solidFill>
                  <a:latin typeface="Verdana"/>
                  <a:ea typeface="Verdana"/>
                </a:rPr>
                <a:t>sustainable</a:t>
              </a:r>
              <a:r>
                <a:rPr lang="es-ES" sz="1500" kern="1200" dirty="0">
                  <a:solidFill>
                    <a:schemeClr val="bg1"/>
                  </a:solidFill>
                  <a:latin typeface="Verdana"/>
                  <a:ea typeface="Verdana"/>
                </a:rPr>
                <a:t> human </a:t>
              </a:r>
              <a:r>
                <a:rPr lang="es-ES" sz="1500" kern="1200" dirty="0" err="1">
                  <a:solidFill>
                    <a:schemeClr val="bg1"/>
                  </a:solidFill>
                  <a:latin typeface="Verdana"/>
                  <a:ea typeface="Verdana"/>
                </a:rPr>
                <a:t>development</a:t>
              </a:r>
              <a:endParaRPr lang="es-ES" sz="1500" kern="1200" dirty="0">
                <a:solidFill>
                  <a:schemeClr val="bg1"/>
                </a:solidFill>
                <a:latin typeface="Verdana"/>
                <a:ea typeface="Verdana"/>
              </a:endParaRPr>
            </a:p>
          </p:txBody>
        </p:sp>
        <p:sp>
          <p:nvSpPr>
            <p:cNvPr id="8" name="Freeform: Shape 7">
              <a:extLst>
                <a:ext uri="{FF2B5EF4-FFF2-40B4-BE49-F238E27FC236}">
                  <a16:creationId xmlns:a16="http://schemas.microsoft.com/office/drawing/2014/main" id="{D3AC7A3D-691C-B744-F6B9-F1A428E1E893}"/>
                </a:ext>
              </a:extLst>
            </p:cNvPr>
            <p:cNvSpPr/>
            <p:nvPr/>
          </p:nvSpPr>
          <p:spPr>
            <a:xfrm>
              <a:off x="6192559" y="3570358"/>
              <a:ext cx="2742306" cy="1096922"/>
            </a:xfrm>
            <a:custGeom>
              <a:avLst/>
              <a:gdLst>
                <a:gd name="connsiteX0" fmla="*/ 0 w 2742306"/>
                <a:gd name="connsiteY0" fmla="*/ 0 h 1096922"/>
                <a:gd name="connsiteX1" fmla="*/ 2193845 w 2742306"/>
                <a:gd name="connsiteY1" fmla="*/ 0 h 1096922"/>
                <a:gd name="connsiteX2" fmla="*/ 2742306 w 2742306"/>
                <a:gd name="connsiteY2" fmla="*/ 548461 h 1096922"/>
                <a:gd name="connsiteX3" fmla="*/ 2193845 w 2742306"/>
                <a:gd name="connsiteY3" fmla="*/ 1096922 h 1096922"/>
                <a:gd name="connsiteX4" fmla="*/ 0 w 2742306"/>
                <a:gd name="connsiteY4" fmla="*/ 1096922 h 1096922"/>
                <a:gd name="connsiteX5" fmla="*/ 548461 w 2742306"/>
                <a:gd name="connsiteY5" fmla="*/ 548461 h 1096922"/>
                <a:gd name="connsiteX6" fmla="*/ 0 w 2742306"/>
                <a:gd name="connsiteY6" fmla="*/ 0 h 1096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2306" h="1096922">
                  <a:moveTo>
                    <a:pt x="0" y="0"/>
                  </a:moveTo>
                  <a:lnTo>
                    <a:pt x="2193845" y="0"/>
                  </a:lnTo>
                  <a:lnTo>
                    <a:pt x="2742306" y="548461"/>
                  </a:lnTo>
                  <a:lnTo>
                    <a:pt x="2193845" y="1096922"/>
                  </a:lnTo>
                  <a:lnTo>
                    <a:pt x="0" y="1096922"/>
                  </a:lnTo>
                  <a:lnTo>
                    <a:pt x="548461" y="548461"/>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25633" tIns="7144" rIns="411346" bIns="7144" numCol="1" spcCol="1270" anchor="ctr" anchorCtr="0">
              <a:noAutofit/>
            </a:bodyPr>
            <a:lstStyle>
              <a:defPPr>
                <a:defRPr lang="es-CL"/>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3429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685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0287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1714500" algn="l" defTabSz="685800" rtl="0" eaLnBrk="1" latinLnBrk="0" hangingPunct="1">
                <a:defRPr kern="1200">
                  <a:solidFill>
                    <a:schemeClr val="tx1"/>
                  </a:solidFill>
                  <a:latin typeface="Calibri" panose="020F0502020204030204" pitchFamily="34" charset="0"/>
                  <a:ea typeface="+mn-ea"/>
                  <a:cs typeface="+mn-cs"/>
                </a:defRPr>
              </a:lvl6pPr>
              <a:lvl7pPr marL="2057400" algn="l" defTabSz="685800" rtl="0" eaLnBrk="1" latinLnBrk="0" hangingPunct="1">
                <a:defRPr kern="1200">
                  <a:solidFill>
                    <a:schemeClr val="tx1"/>
                  </a:solidFill>
                  <a:latin typeface="Calibri" panose="020F0502020204030204" pitchFamily="34" charset="0"/>
                  <a:ea typeface="+mn-ea"/>
                  <a:cs typeface="+mn-cs"/>
                </a:defRPr>
              </a:lvl7pPr>
              <a:lvl8pPr marL="2400300" algn="l" defTabSz="685800" rtl="0" eaLnBrk="1" latinLnBrk="0" hangingPunct="1">
                <a:defRPr kern="1200">
                  <a:solidFill>
                    <a:schemeClr val="tx1"/>
                  </a:solidFill>
                  <a:latin typeface="Calibri" panose="020F0502020204030204" pitchFamily="34" charset="0"/>
                  <a:ea typeface="+mn-ea"/>
                  <a:cs typeface="+mn-cs"/>
                </a:defRPr>
              </a:lvl8pPr>
              <a:lvl9pPr marL="2743200" algn="l" defTabSz="685800" rtl="0" eaLnBrk="1" latinLnBrk="0" hangingPunct="1">
                <a:defRPr kern="1200">
                  <a:solidFill>
                    <a:schemeClr val="tx1"/>
                  </a:solidFill>
                  <a:latin typeface="Calibri" panose="020F0502020204030204" pitchFamily="34" charset="0"/>
                  <a:ea typeface="+mn-ea"/>
                  <a:cs typeface="+mn-cs"/>
                </a:defRPr>
              </a:lvl9pPr>
            </a:lstStyle>
            <a:p>
              <a:pPr marL="0" lvl="0" indent="0" algn="ctr" defTabSz="500063" rtl="0">
                <a:lnSpc>
                  <a:spcPct val="90000"/>
                </a:lnSpc>
                <a:spcBef>
                  <a:spcPct val="0"/>
                </a:spcBef>
                <a:spcAft>
                  <a:spcPct val="35000"/>
                </a:spcAft>
                <a:buNone/>
              </a:pPr>
              <a:r>
                <a:rPr lang="es-ES" sz="1050" kern="1200" dirty="0">
                  <a:latin typeface="Verdana"/>
                  <a:ea typeface="Verdana"/>
                </a:rPr>
                <a:t>More </a:t>
              </a:r>
              <a:r>
                <a:rPr lang="es-ES" sz="1050" kern="1200" dirty="0" err="1">
                  <a:latin typeface="Verdana"/>
                  <a:ea typeface="Verdana"/>
                </a:rPr>
                <a:t>development</a:t>
              </a:r>
              <a:r>
                <a:rPr lang="es-ES" sz="1050" kern="1200" dirty="0">
                  <a:latin typeface="Verdana"/>
                  <a:ea typeface="Verdana"/>
                </a:rPr>
                <a:t> and </a:t>
              </a:r>
              <a:r>
                <a:rPr lang="es-ES" sz="1050" kern="1200" dirty="0" err="1">
                  <a:latin typeface="Verdana"/>
                  <a:ea typeface="Verdana"/>
                </a:rPr>
                <a:t>wellbeing</a:t>
              </a:r>
              <a:r>
                <a:rPr lang="es-ES" sz="1050" kern="1200" dirty="0">
                  <a:latin typeface="Verdana"/>
                  <a:ea typeface="Verdana"/>
                </a:rPr>
                <a:t>. </a:t>
              </a:r>
            </a:p>
          </p:txBody>
        </p:sp>
        <p:sp>
          <p:nvSpPr>
            <p:cNvPr id="9" name="Freeform: Shape 8">
              <a:extLst>
                <a:ext uri="{FF2B5EF4-FFF2-40B4-BE49-F238E27FC236}">
                  <a16:creationId xmlns:a16="http://schemas.microsoft.com/office/drawing/2014/main" id="{744262C9-576B-BCD7-AEFF-6208A2BE9582}"/>
                </a:ext>
              </a:extLst>
            </p:cNvPr>
            <p:cNvSpPr/>
            <p:nvPr/>
          </p:nvSpPr>
          <p:spPr>
            <a:xfrm>
              <a:off x="3318093" y="4964639"/>
              <a:ext cx="3303984" cy="1321593"/>
            </a:xfrm>
            <a:custGeom>
              <a:avLst/>
              <a:gdLst>
                <a:gd name="connsiteX0" fmla="*/ 0 w 3303984"/>
                <a:gd name="connsiteY0" fmla="*/ 0 h 1321593"/>
                <a:gd name="connsiteX1" fmla="*/ 2643188 w 3303984"/>
                <a:gd name="connsiteY1" fmla="*/ 0 h 1321593"/>
                <a:gd name="connsiteX2" fmla="*/ 3303984 w 3303984"/>
                <a:gd name="connsiteY2" fmla="*/ 660797 h 1321593"/>
                <a:gd name="connsiteX3" fmla="*/ 2643188 w 3303984"/>
                <a:gd name="connsiteY3" fmla="*/ 1321593 h 1321593"/>
                <a:gd name="connsiteX4" fmla="*/ 0 w 3303984"/>
                <a:gd name="connsiteY4" fmla="*/ 1321593 h 1321593"/>
                <a:gd name="connsiteX5" fmla="*/ 660797 w 3303984"/>
                <a:gd name="connsiteY5" fmla="*/ 660797 h 1321593"/>
                <a:gd name="connsiteX6" fmla="*/ 0 w 3303984"/>
                <a:gd name="connsiteY6" fmla="*/ 0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03984" h="1321593">
                  <a:moveTo>
                    <a:pt x="0" y="0"/>
                  </a:moveTo>
                  <a:lnTo>
                    <a:pt x="2643188" y="0"/>
                  </a:lnTo>
                  <a:lnTo>
                    <a:pt x="3303984" y="660797"/>
                  </a:lnTo>
                  <a:lnTo>
                    <a:pt x="2643188" y="1321593"/>
                  </a:lnTo>
                  <a:lnTo>
                    <a:pt x="0" y="1321593"/>
                  </a:lnTo>
                  <a:lnTo>
                    <a:pt x="660797" y="660797"/>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15600" tIns="10001" rIns="495597" bIns="10001" numCol="1" spcCol="1270" anchor="ctr" anchorCtr="0">
              <a:noAutofit/>
            </a:bodyPr>
            <a:lstStyle>
              <a:defPPr>
                <a:defRPr lang="es-CL"/>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3429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685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0287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1714500" algn="l" defTabSz="685800" rtl="0" eaLnBrk="1" latinLnBrk="0" hangingPunct="1">
                <a:defRPr kern="1200">
                  <a:solidFill>
                    <a:schemeClr val="tx1"/>
                  </a:solidFill>
                  <a:latin typeface="Calibri" panose="020F0502020204030204" pitchFamily="34" charset="0"/>
                  <a:ea typeface="+mn-ea"/>
                  <a:cs typeface="+mn-cs"/>
                </a:defRPr>
              </a:lvl6pPr>
              <a:lvl7pPr marL="2057400" algn="l" defTabSz="685800" rtl="0" eaLnBrk="1" latinLnBrk="0" hangingPunct="1">
                <a:defRPr kern="1200">
                  <a:solidFill>
                    <a:schemeClr val="tx1"/>
                  </a:solidFill>
                  <a:latin typeface="Calibri" panose="020F0502020204030204" pitchFamily="34" charset="0"/>
                  <a:ea typeface="+mn-ea"/>
                  <a:cs typeface="+mn-cs"/>
                </a:defRPr>
              </a:lvl7pPr>
              <a:lvl8pPr marL="2400300" algn="l" defTabSz="685800" rtl="0" eaLnBrk="1" latinLnBrk="0" hangingPunct="1">
                <a:defRPr kern="1200">
                  <a:solidFill>
                    <a:schemeClr val="tx1"/>
                  </a:solidFill>
                  <a:latin typeface="Calibri" panose="020F0502020204030204" pitchFamily="34" charset="0"/>
                  <a:ea typeface="+mn-ea"/>
                  <a:cs typeface="+mn-cs"/>
                </a:defRPr>
              </a:lvl8pPr>
              <a:lvl9pPr marL="2743200" algn="l" defTabSz="685800" rtl="0" eaLnBrk="1" latinLnBrk="0" hangingPunct="1">
                <a:defRPr kern="1200">
                  <a:solidFill>
                    <a:schemeClr val="tx1"/>
                  </a:solidFill>
                  <a:latin typeface="Calibri" panose="020F0502020204030204" pitchFamily="34" charset="0"/>
                  <a:ea typeface="+mn-ea"/>
                  <a:cs typeface="+mn-cs"/>
                </a:defRPr>
              </a:lvl9pPr>
            </a:lstStyle>
            <a:p>
              <a:pPr marL="0" lvl="0" indent="0" algn="ctr" defTabSz="700088" rtl="0">
                <a:lnSpc>
                  <a:spcPct val="90000"/>
                </a:lnSpc>
                <a:spcBef>
                  <a:spcPct val="0"/>
                </a:spcBef>
                <a:spcAft>
                  <a:spcPct val="35000"/>
                </a:spcAft>
                <a:buNone/>
              </a:pPr>
              <a:r>
                <a:rPr lang="es-ES" sz="1500" kern="1200" dirty="0">
                  <a:latin typeface="Verdana"/>
                  <a:ea typeface="Verdana"/>
                </a:rPr>
                <a:t> </a:t>
              </a:r>
              <a:r>
                <a:rPr lang="es-ES" sz="1500" kern="1200" dirty="0">
                  <a:solidFill>
                    <a:schemeClr val="bg1"/>
                  </a:solidFill>
                  <a:latin typeface="Verdana"/>
                  <a:ea typeface="Verdana"/>
                </a:rPr>
                <a:t>Management and </a:t>
              </a:r>
              <a:r>
                <a:rPr lang="es-ES" sz="1500" kern="1200" dirty="0" err="1">
                  <a:solidFill>
                    <a:schemeClr val="bg1"/>
                  </a:solidFill>
                  <a:latin typeface="Verdana"/>
                  <a:ea typeface="Verdana"/>
                </a:rPr>
                <a:t>funding</a:t>
              </a:r>
              <a:r>
                <a:rPr lang="es-ES" sz="1500" kern="1200" dirty="0">
                  <a:solidFill>
                    <a:schemeClr val="bg1"/>
                  </a:solidFill>
                  <a:latin typeface="Verdana"/>
                  <a:ea typeface="Verdana"/>
                </a:rPr>
                <a:t> </a:t>
              </a:r>
              <a:r>
                <a:rPr lang="es-ES" sz="1500" kern="1200" dirty="0" err="1">
                  <a:solidFill>
                    <a:schemeClr val="bg1"/>
                  </a:solidFill>
                  <a:latin typeface="Verdana"/>
                  <a:ea typeface="Verdana"/>
                </a:rPr>
                <a:t>reform</a:t>
              </a:r>
              <a:r>
                <a:rPr lang="es-ES" sz="1500" kern="1200" dirty="0">
                  <a:solidFill>
                    <a:schemeClr val="bg1"/>
                  </a:solidFill>
                  <a:latin typeface="Verdana"/>
                  <a:ea typeface="Verdana"/>
                </a:rPr>
                <a:t>  </a:t>
              </a:r>
            </a:p>
          </p:txBody>
        </p:sp>
        <p:sp>
          <p:nvSpPr>
            <p:cNvPr id="10" name="Freeform: Shape 9">
              <a:extLst>
                <a:ext uri="{FF2B5EF4-FFF2-40B4-BE49-F238E27FC236}">
                  <a16:creationId xmlns:a16="http://schemas.microsoft.com/office/drawing/2014/main" id="{D4A2CB25-5A1C-4D96-36E9-B85D6A3A86AC}"/>
                </a:ext>
              </a:extLst>
            </p:cNvPr>
            <p:cNvSpPr/>
            <p:nvPr/>
          </p:nvSpPr>
          <p:spPr>
            <a:xfrm>
              <a:off x="6192559" y="5076975"/>
              <a:ext cx="2742306" cy="1096922"/>
            </a:xfrm>
            <a:custGeom>
              <a:avLst/>
              <a:gdLst>
                <a:gd name="connsiteX0" fmla="*/ 0 w 2742306"/>
                <a:gd name="connsiteY0" fmla="*/ 0 h 1096922"/>
                <a:gd name="connsiteX1" fmla="*/ 2193845 w 2742306"/>
                <a:gd name="connsiteY1" fmla="*/ 0 h 1096922"/>
                <a:gd name="connsiteX2" fmla="*/ 2742306 w 2742306"/>
                <a:gd name="connsiteY2" fmla="*/ 548461 h 1096922"/>
                <a:gd name="connsiteX3" fmla="*/ 2193845 w 2742306"/>
                <a:gd name="connsiteY3" fmla="*/ 1096922 h 1096922"/>
                <a:gd name="connsiteX4" fmla="*/ 0 w 2742306"/>
                <a:gd name="connsiteY4" fmla="*/ 1096922 h 1096922"/>
                <a:gd name="connsiteX5" fmla="*/ 548461 w 2742306"/>
                <a:gd name="connsiteY5" fmla="*/ 548461 h 1096922"/>
                <a:gd name="connsiteX6" fmla="*/ 0 w 2742306"/>
                <a:gd name="connsiteY6" fmla="*/ 0 h 1096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2306" h="1096922">
                  <a:moveTo>
                    <a:pt x="0" y="0"/>
                  </a:moveTo>
                  <a:lnTo>
                    <a:pt x="2193845" y="0"/>
                  </a:lnTo>
                  <a:lnTo>
                    <a:pt x="2742306" y="548461"/>
                  </a:lnTo>
                  <a:lnTo>
                    <a:pt x="2193845" y="1096922"/>
                  </a:lnTo>
                  <a:lnTo>
                    <a:pt x="0" y="1096922"/>
                  </a:lnTo>
                  <a:lnTo>
                    <a:pt x="548461" y="548461"/>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25633" tIns="7144" rIns="411346" bIns="7144" numCol="1" spcCol="1270" anchor="ctr" anchorCtr="0">
              <a:noAutofit/>
            </a:bodyPr>
            <a:lstStyle>
              <a:defPPr>
                <a:defRPr lang="es-CL"/>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3429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685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0287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1714500" algn="l" defTabSz="685800" rtl="0" eaLnBrk="1" latinLnBrk="0" hangingPunct="1">
                <a:defRPr kern="1200">
                  <a:solidFill>
                    <a:schemeClr val="tx1"/>
                  </a:solidFill>
                  <a:latin typeface="Calibri" panose="020F0502020204030204" pitchFamily="34" charset="0"/>
                  <a:ea typeface="+mn-ea"/>
                  <a:cs typeface="+mn-cs"/>
                </a:defRPr>
              </a:lvl6pPr>
              <a:lvl7pPr marL="2057400" algn="l" defTabSz="685800" rtl="0" eaLnBrk="1" latinLnBrk="0" hangingPunct="1">
                <a:defRPr kern="1200">
                  <a:solidFill>
                    <a:schemeClr val="tx1"/>
                  </a:solidFill>
                  <a:latin typeface="Calibri" panose="020F0502020204030204" pitchFamily="34" charset="0"/>
                  <a:ea typeface="+mn-ea"/>
                  <a:cs typeface="+mn-cs"/>
                </a:defRPr>
              </a:lvl7pPr>
              <a:lvl8pPr marL="2400300" algn="l" defTabSz="685800" rtl="0" eaLnBrk="1" latinLnBrk="0" hangingPunct="1">
                <a:defRPr kern="1200">
                  <a:solidFill>
                    <a:schemeClr val="tx1"/>
                  </a:solidFill>
                  <a:latin typeface="Calibri" panose="020F0502020204030204" pitchFamily="34" charset="0"/>
                  <a:ea typeface="+mn-ea"/>
                  <a:cs typeface="+mn-cs"/>
                </a:defRPr>
              </a:lvl8pPr>
              <a:lvl9pPr marL="2743200" algn="l" defTabSz="685800" rtl="0" eaLnBrk="1" latinLnBrk="0" hangingPunct="1">
                <a:defRPr kern="1200">
                  <a:solidFill>
                    <a:schemeClr val="tx1"/>
                  </a:solidFill>
                  <a:latin typeface="Calibri" panose="020F0502020204030204" pitchFamily="34" charset="0"/>
                  <a:ea typeface="+mn-ea"/>
                  <a:cs typeface="+mn-cs"/>
                </a:defRPr>
              </a:lvl9pPr>
            </a:lstStyle>
            <a:p>
              <a:pPr marL="0" lvl="0" indent="0" algn="ctr" defTabSz="500063" rtl="0">
                <a:lnSpc>
                  <a:spcPct val="90000"/>
                </a:lnSpc>
                <a:spcBef>
                  <a:spcPct val="0"/>
                </a:spcBef>
                <a:spcAft>
                  <a:spcPct val="35000"/>
                </a:spcAft>
                <a:buNone/>
              </a:pPr>
              <a:r>
                <a:rPr lang="es-ES" sz="1050" kern="1200" dirty="0">
                  <a:latin typeface="Verdana"/>
                  <a:ea typeface="Verdana"/>
                </a:rPr>
                <a:t> </a:t>
              </a:r>
              <a:r>
                <a:rPr lang="es-ES" sz="1050" kern="1200" dirty="0" err="1">
                  <a:latin typeface="Verdana"/>
                  <a:ea typeface="Verdana"/>
                </a:rPr>
                <a:t>Improvements</a:t>
              </a:r>
              <a:r>
                <a:rPr lang="es-ES" sz="1050" kern="1200" dirty="0">
                  <a:latin typeface="Verdana"/>
                  <a:ea typeface="Verdana"/>
                </a:rPr>
                <a:t> </a:t>
              </a:r>
              <a:r>
                <a:rPr lang="es-ES" sz="1050" kern="1200" dirty="0" err="1">
                  <a:latin typeface="Verdana"/>
                  <a:ea typeface="Verdana"/>
                </a:rPr>
                <a:t>to</a:t>
              </a:r>
              <a:r>
                <a:rPr lang="es-ES" sz="1050" kern="1200" dirty="0">
                  <a:latin typeface="Verdana"/>
                  <a:ea typeface="Verdana"/>
                </a:rPr>
                <a:t> </a:t>
              </a:r>
              <a:r>
                <a:rPr lang="es-ES" sz="1050" kern="1200" dirty="0" err="1">
                  <a:latin typeface="Verdana"/>
                  <a:ea typeface="Verdana"/>
                </a:rPr>
                <a:t>policy</a:t>
              </a:r>
              <a:r>
                <a:rPr lang="es-ES" sz="1050" kern="1200" dirty="0">
                  <a:latin typeface="Verdana"/>
                  <a:ea typeface="Verdana"/>
                </a:rPr>
                <a:t> </a:t>
              </a:r>
              <a:r>
                <a:rPr lang="es-ES" sz="1050" kern="1200" dirty="0" err="1">
                  <a:latin typeface="Verdana"/>
                  <a:ea typeface="Verdana"/>
                </a:rPr>
                <a:t>to</a:t>
              </a:r>
              <a:r>
                <a:rPr lang="es-ES" sz="1050" dirty="0" err="1">
                  <a:latin typeface="Verdana"/>
                  <a:ea typeface="Verdana"/>
                </a:rPr>
                <a:t>ols</a:t>
              </a:r>
              <a:r>
                <a:rPr lang="es-ES" sz="1050" kern="1200" dirty="0">
                  <a:latin typeface="Verdana"/>
                  <a:ea typeface="Verdana"/>
                </a:rPr>
                <a:t> and new </a:t>
              </a:r>
              <a:r>
                <a:rPr lang="es-ES" sz="1050" kern="1200" dirty="0" err="1">
                  <a:latin typeface="Verdana"/>
                  <a:ea typeface="Verdana"/>
                </a:rPr>
                <a:t>strategic</a:t>
              </a:r>
              <a:r>
                <a:rPr lang="es-ES" sz="1050" kern="1200" dirty="0">
                  <a:latin typeface="Verdana"/>
                  <a:ea typeface="Verdana"/>
                </a:rPr>
                <a:t> </a:t>
              </a:r>
              <a:r>
                <a:rPr lang="es-ES" sz="1050" kern="1200" dirty="0" err="1">
                  <a:latin typeface="Verdana"/>
                  <a:ea typeface="Verdana"/>
                </a:rPr>
                <a:t>guidelines</a:t>
              </a:r>
              <a:endParaRPr lang="es-ES" sz="1050" kern="1200" dirty="0">
                <a:latin typeface="Verdana"/>
                <a:ea typeface="Verdana"/>
              </a:endParaRPr>
            </a:p>
          </p:txBody>
        </p:sp>
      </p:grpSp>
    </p:spTree>
    <p:extLst>
      <p:ext uri="{BB962C8B-B14F-4D97-AF65-F5344CB8AC3E}">
        <p14:creationId xmlns:p14="http://schemas.microsoft.com/office/powerpoint/2010/main" val="30380734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Gráfico 9" descr="Colegial con relleno sólido">
            <a:extLst>
              <a:ext uri="{FF2B5EF4-FFF2-40B4-BE49-F238E27FC236}">
                <a16:creationId xmlns:a16="http://schemas.microsoft.com/office/drawing/2014/main" id="{11D73B20-BAFB-EA8D-D4B6-408EF6FE19D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505220" y="1429093"/>
            <a:ext cx="685800" cy="685800"/>
          </a:xfrm>
          <a:prstGeom prst="rect">
            <a:avLst/>
          </a:prstGeom>
        </p:spPr>
      </p:pic>
      <p:pic>
        <p:nvPicPr>
          <p:cNvPr id="11" name="Gráfico 10" descr="Colegiala con relleno sólido">
            <a:extLst>
              <a:ext uri="{FF2B5EF4-FFF2-40B4-BE49-F238E27FC236}">
                <a16:creationId xmlns:a16="http://schemas.microsoft.com/office/drawing/2014/main" id="{431A6FF2-1A46-5C74-6727-370CB910931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926236" y="1428304"/>
            <a:ext cx="685800" cy="685800"/>
          </a:xfrm>
          <a:prstGeom prst="rect">
            <a:avLst/>
          </a:prstGeom>
        </p:spPr>
      </p:pic>
      <p:pic>
        <p:nvPicPr>
          <p:cNvPr id="12" name="Gráfico 11" descr="Escena de un castillo con relleno sólido">
            <a:extLst>
              <a:ext uri="{FF2B5EF4-FFF2-40B4-BE49-F238E27FC236}">
                <a16:creationId xmlns:a16="http://schemas.microsoft.com/office/drawing/2014/main" id="{B6DF6DB7-0260-C7E5-AB01-34C47E2ACC7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990894" y="3941332"/>
            <a:ext cx="685800" cy="685800"/>
          </a:xfrm>
          <a:prstGeom prst="rect">
            <a:avLst/>
          </a:prstGeom>
        </p:spPr>
      </p:pic>
      <p:pic>
        <p:nvPicPr>
          <p:cNvPr id="13" name="Gráfico 12" descr="Centro educativo con relleno sólido">
            <a:extLst>
              <a:ext uri="{FF2B5EF4-FFF2-40B4-BE49-F238E27FC236}">
                <a16:creationId xmlns:a16="http://schemas.microsoft.com/office/drawing/2014/main" id="{6541119E-D5EC-F997-8A2B-EDFC15DE6A1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26781" y="3865415"/>
            <a:ext cx="761717" cy="761717"/>
          </a:xfrm>
          <a:prstGeom prst="rect">
            <a:avLst/>
          </a:prstGeom>
        </p:spPr>
      </p:pic>
      <p:pic>
        <p:nvPicPr>
          <p:cNvPr id="14" name="Gráfico 13" descr="Aula de clases con relleno sólido">
            <a:extLst>
              <a:ext uri="{FF2B5EF4-FFF2-40B4-BE49-F238E27FC236}">
                <a16:creationId xmlns:a16="http://schemas.microsoft.com/office/drawing/2014/main" id="{57359772-916E-0A8E-06FE-018C96E40BAB}"/>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340790" y="3865415"/>
            <a:ext cx="761717" cy="761717"/>
          </a:xfrm>
          <a:prstGeom prst="rect">
            <a:avLst/>
          </a:prstGeom>
        </p:spPr>
      </p:pic>
      <p:pic>
        <p:nvPicPr>
          <p:cNvPr id="15" name="Gráfico 14" descr="Banco con relleno sólido">
            <a:extLst>
              <a:ext uri="{FF2B5EF4-FFF2-40B4-BE49-F238E27FC236}">
                <a16:creationId xmlns:a16="http://schemas.microsoft.com/office/drawing/2014/main" id="{5A66C71D-5DCA-D0E9-6973-46BD1F85E533}"/>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7393566" y="1418732"/>
            <a:ext cx="685800" cy="685800"/>
          </a:xfrm>
          <a:prstGeom prst="rect">
            <a:avLst/>
          </a:prstGeom>
        </p:spPr>
      </p:pic>
      <p:pic>
        <p:nvPicPr>
          <p:cNvPr id="16" name="Gráfico 15" descr="Tarjeta de crédito con relleno sólido">
            <a:extLst>
              <a:ext uri="{FF2B5EF4-FFF2-40B4-BE49-F238E27FC236}">
                <a16:creationId xmlns:a16="http://schemas.microsoft.com/office/drawing/2014/main" id="{0806FD71-1528-95EF-A124-8AB3B2B9267F}"/>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8052253" y="1575882"/>
            <a:ext cx="499280" cy="499280"/>
          </a:xfrm>
          <a:prstGeom prst="rect">
            <a:avLst/>
          </a:prstGeom>
        </p:spPr>
      </p:pic>
      <p:pic>
        <p:nvPicPr>
          <p:cNvPr id="17" name="Gráfico 16" descr="Dinero con relleno sólido">
            <a:extLst>
              <a:ext uri="{FF2B5EF4-FFF2-40B4-BE49-F238E27FC236}">
                <a16:creationId xmlns:a16="http://schemas.microsoft.com/office/drawing/2014/main" id="{EC2194FD-ABCD-7575-CB99-6C2FA23B156C}"/>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8079366" y="1264365"/>
            <a:ext cx="445055" cy="445055"/>
          </a:xfrm>
          <a:prstGeom prst="rect">
            <a:avLst/>
          </a:prstGeom>
        </p:spPr>
      </p:pic>
      <p:cxnSp>
        <p:nvCxnSpPr>
          <p:cNvPr id="18" name="Conector recto de flecha 17">
            <a:extLst>
              <a:ext uri="{FF2B5EF4-FFF2-40B4-BE49-F238E27FC236}">
                <a16:creationId xmlns:a16="http://schemas.microsoft.com/office/drawing/2014/main" id="{64875F61-C5B8-628B-D250-A1CE38EE22C9}"/>
              </a:ext>
            </a:extLst>
          </p:cNvPr>
          <p:cNvCxnSpPr>
            <a:cxnSpLocks/>
            <a:stCxn id="14" idx="0"/>
            <a:endCxn id="11" idx="2"/>
          </p:cNvCxnSpPr>
          <p:nvPr/>
        </p:nvCxnSpPr>
        <p:spPr>
          <a:xfrm flipV="1">
            <a:off x="1721649" y="2114104"/>
            <a:ext cx="1547488" cy="175131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Conector recto de flecha 18">
            <a:extLst>
              <a:ext uri="{FF2B5EF4-FFF2-40B4-BE49-F238E27FC236}">
                <a16:creationId xmlns:a16="http://schemas.microsoft.com/office/drawing/2014/main" id="{CA87A9B5-DEAB-C535-45E1-A794CE120E51}"/>
              </a:ext>
            </a:extLst>
          </p:cNvPr>
          <p:cNvCxnSpPr>
            <a:cxnSpLocks/>
            <a:stCxn id="11" idx="1"/>
            <a:endCxn id="13" idx="0"/>
          </p:cNvCxnSpPr>
          <p:nvPr/>
        </p:nvCxnSpPr>
        <p:spPr>
          <a:xfrm flipH="1">
            <a:off x="1007640" y="1771204"/>
            <a:ext cx="1918597" cy="209421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Conector recto de flecha 19">
            <a:extLst>
              <a:ext uri="{FF2B5EF4-FFF2-40B4-BE49-F238E27FC236}">
                <a16:creationId xmlns:a16="http://schemas.microsoft.com/office/drawing/2014/main" id="{AD3FCA11-1DAE-124B-8ACA-F93355D8045F}"/>
              </a:ext>
            </a:extLst>
          </p:cNvPr>
          <p:cNvCxnSpPr>
            <a:cxnSpLocks/>
            <a:stCxn id="10" idx="3"/>
            <a:endCxn id="12" idx="0"/>
          </p:cNvCxnSpPr>
          <p:nvPr/>
        </p:nvCxnSpPr>
        <p:spPr>
          <a:xfrm>
            <a:off x="4191020" y="1771993"/>
            <a:ext cx="2142774" cy="216933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Conector recto de flecha 20">
            <a:extLst>
              <a:ext uri="{FF2B5EF4-FFF2-40B4-BE49-F238E27FC236}">
                <a16:creationId xmlns:a16="http://schemas.microsoft.com/office/drawing/2014/main" id="{8310C09E-DC59-47B3-48CD-9707F9AAA0D4}"/>
              </a:ext>
            </a:extLst>
          </p:cNvPr>
          <p:cNvCxnSpPr>
            <a:cxnSpLocks/>
            <a:stCxn id="25" idx="0"/>
            <a:endCxn id="10" idx="2"/>
          </p:cNvCxnSpPr>
          <p:nvPr/>
        </p:nvCxnSpPr>
        <p:spPr>
          <a:xfrm flipH="1" flipV="1">
            <a:off x="3848120" y="2114893"/>
            <a:ext cx="1893134" cy="178848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Conector recto de flecha 21">
            <a:extLst>
              <a:ext uri="{FF2B5EF4-FFF2-40B4-BE49-F238E27FC236}">
                <a16:creationId xmlns:a16="http://schemas.microsoft.com/office/drawing/2014/main" id="{271D913C-0B06-C71B-C708-0AE26126081D}"/>
              </a:ext>
            </a:extLst>
          </p:cNvPr>
          <p:cNvCxnSpPr>
            <a:cxnSpLocks/>
            <a:stCxn id="12" idx="0"/>
            <a:endCxn id="16" idx="2"/>
          </p:cNvCxnSpPr>
          <p:nvPr/>
        </p:nvCxnSpPr>
        <p:spPr>
          <a:xfrm flipV="1">
            <a:off x="6333794" y="2075162"/>
            <a:ext cx="1968100" cy="186617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CuadroTexto 22">
            <a:extLst>
              <a:ext uri="{FF2B5EF4-FFF2-40B4-BE49-F238E27FC236}">
                <a16:creationId xmlns:a16="http://schemas.microsoft.com/office/drawing/2014/main" id="{3AA68379-097A-4306-3722-8AB19A7E83D0}"/>
              </a:ext>
            </a:extLst>
          </p:cNvPr>
          <p:cNvSpPr txBox="1"/>
          <p:nvPr/>
        </p:nvSpPr>
        <p:spPr>
          <a:xfrm rot="18734909">
            <a:off x="430959" y="2614689"/>
            <a:ext cx="2950159" cy="253916"/>
          </a:xfrm>
          <a:prstGeom prst="rect">
            <a:avLst/>
          </a:prstGeom>
          <a:noFill/>
        </p:spPr>
        <p:txBody>
          <a:bodyPr wrap="square" rtlCol="0">
            <a:spAutoFit/>
          </a:bodyPr>
          <a:lstStyle>
            <a:defPPr>
              <a:defRPr lang="es-CL"/>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3429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685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0287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1714500" algn="l" defTabSz="685800" rtl="0" eaLnBrk="1" latinLnBrk="0" hangingPunct="1">
              <a:defRPr kern="1200">
                <a:solidFill>
                  <a:schemeClr val="tx1"/>
                </a:solidFill>
                <a:latin typeface="Calibri" panose="020F0502020204030204" pitchFamily="34" charset="0"/>
                <a:ea typeface="+mn-ea"/>
                <a:cs typeface="+mn-cs"/>
              </a:defRPr>
            </a:lvl6pPr>
            <a:lvl7pPr marL="2057400" algn="l" defTabSz="685800" rtl="0" eaLnBrk="1" latinLnBrk="0" hangingPunct="1">
              <a:defRPr kern="1200">
                <a:solidFill>
                  <a:schemeClr val="tx1"/>
                </a:solidFill>
                <a:latin typeface="Calibri" panose="020F0502020204030204" pitchFamily="34" charset="0"/>
                <a:ea typeface="+mn-ea"/>
                <a:cs typeface="+mn-cs"/>
              </a:defRPr>
            </a:lvl7pPr>
            <a:lvl8pPr marL="2400300" algn="l" defTabSz="685800" rtl="0" eaLnBrk="1" latinLnBrk="0" hangingPunct="1">
              <a:defRPr kern="1200">
                <a:solidFill>
                  <a:schemeClr val="tx1"/>
                </a:solidFill>
                <a:latin typeface="Calibri" panose="020F0502020204030204" pitchFamily="34" charset="0"/>
                <a:ea typeface="+mn-ea"/>
                <a:cs typeface="+mn-cs"/>
              </a:defRPr>
            </a:lvl8pPr>
            <a:lvl9pPr marL="2743200" algn="l" defTabSz="685800" rtl="0" eaLnBrk="1" latinLnBrk="0" hangingPunct="1">
              <a:defRPr kern="1200">
                <a:solidFill>
                  <a:schemeClr val="tx1"/>
                </a:solidFill>
                <a:latin typeface="Calibri" panose="020F0502020204030204" pitchFamily="34" charset="0"/>
                <a:ea typeface="+mn-ea"/>
                <a:cs typeface="+mn-cs"/>
              </a:defRPr>
            </a:lvl9pPr>
          </a:lstStyle>
          <a:p>
            <a:pPr algn="ctr"/>
            <a:r>
              <a:rPr lang="es-ES" sz="1050" dirty="0" err="1"/>
              <a:t>Tuition</a:t>
            </a:r>
            <a:r>
              <a:rPr lang="es-ES" sz="1050" dirty="0"/>
              <a:t> Fees and </a:t>
            </a:r>
            <a:r>
              <a:rPr lang="es-ES" sz="1050" dirty="0" err="1"/>
              <a:t>other</a:t>
            </a:r>
            <a:r>
              <a:rPr lang="es-ES" sz="1050" dirty="0"/>
              <a:t> </a:t>
            </a:r>
            <a:r>
              <a:rPr lang="es-ES" sz="1050" dirty="0" err="1"/>
              <a:t>charges</a:t>
            </a:r>
            <a:endParaRPr lang="es-CL" sz="1050" dirty="0"/>
          </a:p>
        </p:txBody>
      </p:sp>
      <p:sp>
        <p:nvSpPr>
          <p:cNvPr id="24" name="CuadroTexto 23">
            <a:extLst>
              <a:ext uri="{FF2B5EF4-FFF2-40B4-BE49-F238E27FC236}">
                <a16:creationId xmlns:a16="http://schemas.microsoft.com/office/drawing/2014/main" id="{C548A9BE-B3ED-5452-03A7-4D7FC5407CF6}"/>
              </a:ext>
            </a:extLst>
          </p:cNvPr>
          <p:cNvSpPr txBox="1"/>
          <p:nvPr/>
        </p:nvSpPr>
        <p:spPr>
          <a:xfrm rot="18677782">
            <a:off x="759629" y="2841819"/>
            <a:ext cx="3792228" cy="253916"/>
          </a:xfrm>
          <a:prstGeom prst="rect">
            <a:avLst/>
          </a:prstGeom>
          <a:noFill/>
        </p:spPr>
        <p:txBody>
          <a:bodyPr wrap="square" rtlCol="0">
            <a:spAutoFit/>
          </a:bodyPr>
          <a:lstStyle>
            <a:defPPr>
              <a:defRPr lang="es-CL"/>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3429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685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0287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1714500" algn="l" defTabSz="685800" rtl="0" eaLnBrk="1" latinLnBrk="0" hangingPunct="1">
              <a:defRPr kern="1200">
                <a:solidFill>
                  <a:schemeClr val="tx1"/>
                </a:solidFill>
                <a:latin typeface="Calibri" panose="020F0502020204030204" pitchFamily="34" charset="0"/>
                <a:ea typeface="+mn-ea"/>
                <a:cs typeface="+mn-cs"/>
              </a:defRPr>
            </a:lvl6pPr>
            <a:lvl7pPr marL="2057400" algn="l" defTabSz="685800" rtl="0" eaLnBrk="1" latinLnBrk="0" hangingPunct="1">
              <a:defRPr kern="1200">
                <a:solidFill>
                  <a:schemeClr val="tx1"/>
                </a:solidFill>
                <a:latin typeface="Calibri" panose="020F0502020204030204" pitchFamily="34" charset="0"/>
                <a:ea typeface="+mn-ea"/>
                <a:cs typeface="+mn-cs"/>
              </a:defRPr>
            </a:lvl7pPr>
            <a:lvl8pPr marL="2400300" algn="l" defTabSz="685800" rtl="0" eaLnBrk="1" latinLnBrk="0" hangingPunct="1">
              <a:defRPr kern="1200">
                <a:solidFill>
                  <a:schemeClr val="tx1"/>
                </a:solidFill>
                <a:latin typeface="Calibri" panose="020F0502020204030204" pitchFamily="34" charset="0"/>
                <a:ea typeface="+mn-ea"/>
                <a:cs typeface="+mn-cs"/>
              </a:defRPr>
            </a:lvl8pPr>
            <a:lvl9pPr marL="2743200" algn="l" defTabSz="685800" rtl="0" eaLnBrk="1" latinLnBrk="0" hangingPunct="1">
              <a:defRPr kern="1200">
                <a:solidFill>
                  <a:schemeClr val="tx1"/>
                </a:solidFill>
                <a:latin typeface="Calibri" panose="020F0502020204030204" pitchFamily="34" charset="0"/>
                <a:ea typeface="+mn-ea"/>
                <a:cs typeface="+mn-cs"/>
              </a:defRPr>
            </a:lvl9pPr>
          </a:lstStyle>
          <a:p>
            <a:pPr algn="ctr"/>
            <a:r>
              <a:rPr lang="es-ES" sz="1050" dirty="0"/>
              <a:t>Professional </a:t>
            </a:r>
            <a:r>
              <a:rPr lang="es-ES" sz="1050" dirty="0" err="1"/>
              <a:t>titles</a:t>
            </a:r>
            <a:r>
              <a:rPr lang="es-ES" sz="1050" dirty="0"/>
              <a:t> and  </a:t>
            </a:r>
            <a:r>
              <a:rPr lang="es-ES" sz="1050" dirty="0" err="1"/>
              <a:t>academic</a:t>
            </a:r>
            <a:r>
              <a:rPr lang="es-ES" sz="1050" dirty="0"/>
              <a:t> </a:t>
            </a:r>
            <a:r>
              <a:rPr lang="es-ES" sz="1050" dirty="0" err="1"/>
              <a:t>degrees</a:t>
            </a:r>
            <a:endParaRPr lang="es-CL" sz="1050" dirty="0"/>
          </a:p>
        </p:txBody>
      </p:sp>
      <p:pic>
        <p:nvPicPr>
          <p:cNvPr id="25" name="Gráfico 24" descr="Marca contorno">
            <a:extLst>
              <a:ext uri="{FF2B5EF4-FFF2-40B4-BE49-F238E27FC236}">
                <a16:creationId xmlns:a16="http://schemas.microsoft.com/office/drawing/2014/main" id="{A537916E-AE2E-7EB9-608E-BB4A7E98F5EC}"/>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5398354" y="3903374"/>
            <a:ext cx="685800" cy="685800"/>
          </a:xfrm>
          <a:prstGeom prst="rect">
            <a:avLst/>
          </a:prstGeom>
        </p:spPr>
      </p:pic>
      <p:sp>
        <p:nvSpPr>
          <p:cNvPr id="26" name="CuadroTexto 25">
            <a:extLst>
              <a:ext uri="{FF2B5EF4-FFF2-40B4-BE49-F238E27FC236}">
                <a16:creationId xmlns:a16="http://schemas.microsoft.com/office/drawing/2014/main" id="{5807D582-5F89-06C3-BB7F-EFA5C3B0FCFC}"/>
              </a:ext>
            </a:extLst>
          </p:cNvPr>
          <p:cNvSpPr txBox="1"/>
          <p:nvPr/>
        </p:nvSpPr>
        <p:spPr>
          <a:xfrm rot="19022598">
            <a:off x="6232876" y="2677880"/>
            <a:ext cx="2262380" cy="253916"/>
          </a:xfrm>
          <a:prstGeom prst="rect">
            <a:avLst/>
          </a:prstGeom>
          <a:noFill/>
        </p:spPr>
        <p:txBody>
          <a:bodyPr wrap="square" rtlCol="0">
            <a:spAutoFit/>
          </a:bodyPr>
          <a:lstStyle>
            <a:defPPr>
              <a:defRPr lang="es-CL"/>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3429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685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0287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1714500" algn="l" defTabSz="685800" rtl="0" eaLnBrk="1" latinLnBrk="0" hangingPunct="1">
              <a:defRPr kern="1200">
                <a:solidFill>
                  <a:schemeClr val="tx1"/>
                </a:solidFill>
                <a:latin typeface="Calibri" panose="020F0502020204030204" pitchFamily="34" charset="0"/>
                <a:ea typeface="+mn-ea"/>
                <a:cs typeface="+mn-cs"/>
              </a:defRPr>
            </a:lvl6pPr>
            <a:lvl7pPr marL="2057400" algn="l" defTabSz="685800" rtl="0" eaLnBrk="1" latinLnBrk="0" hangingPunct="1">
              <a:defRPr kern="1200">
                <a:solidFill>
                  <a:schemeClr val="tx1"/>
                </a:solidFill>
                <a:latin typeface="Calibri" panose="020F0502020204030204" pitchFamily="34" charset="0"/>
                <a:ea typeface="+mn-ea"/>
                <a:cs typeface="+mn-cs"/>
              </a:defRPr>
            </a:lvl7pPr>
            <a:lvl8pPr marL="2400300" algn="l" defTabSz="685800" rtl="0" eaLnBrk="1" latinLnBrk="0" hangingPunct="1">
              <a:defRPr kern="1200">
                <a:solidFill>
                  <a:schemeClr val="tx1"/>
                </a:solidFill>
                <a:latin typeface="Calibri" panose="020F0502020204030204" pitchFamily="34" charset="0"/>
                <a:ea typeface="+mn-ea"/>
                <a:cs typeface="+mn-cs"/>
              </a:defRPr>
            </a:lvl8pPr>
            <a:lvl9pPr marL="2743200" algn="l" defTabSz="685800" rtl="0" eaLnBrk="1" latinLnBrk="0" hangingPunct="1">
              <a:defRPr kern="1200">
                <a:solidFill>
                  <a:schemeClr val="tx1"/>
                </a:solidFill>
                <a:latin typeface="Calibri" panose="020F0502020204030204" pitchFamily="34" charset="0"/>
                <a:ea typeface="+mn-ea"/>
                <a:cs typeface="+mn-cs"/>
              </a:defRPr>
            </a:lvl9pPr>
          </a:lstStyle>
          <a:p>
            <a:pPr algn="ctr"/>
            <a:r>
              <a:rPr lang="es-ES" sz="1050" dirty="0" err="1"/>
              <a:t>State</a:t>
            </a:r>
            <a:r>
              <a:rPr lang="es-ES" sz="1050" dirty="0"/>
              <a:t> </a:t>
            </a:r>
            <a:r>
              <a:rPr lang="es-ES" sz="1050" dirty="0" err="1"/>
              <a:t>guaranteee</a:t>
            </a:r>
            <a:r>
              <a:rPr lang="es-ES" sz="1050" dirty="0"/>
              <a:t> </a:t>
            </a:r>
            <a:r>
              <a:rPr lang="es-ES" sz="1050" dirty="0" err="1"/>
              <a:t>payment</a:t>
            </a:r>
            <a:endParaRPr lang="es-CL" sz="1050" dirty="0"/>
          </a:p>
        </p:txBody>
      </p:sp>
      <p:cxnSp>
        <p:nvCxnSpPr>
          <p:cNvPr id="27" name="Conector recto de flecha 26">
            <a:extLst>
              <a:ext uri="{FF2B5EF4-FFF2-40B4-BE49-F238E27FC236}">
                <a16:creationId xmlns:a16="http://schemas.microsoft.com/office/drawing/2014/main" id="{2CB1866B-EB3A-F48E-3AF6-8C7BED1F02ED}"/>
              </a:ext>
            </a:extLst>
          </p:cNvPr>
          <p:cNvCxnSpPr>
            <a:cxnSpLocks/>
            <a:stCxn id="10" idx="3"/>
            <a:endCxn id="15" idx="1"/>
          </p:cNvCxnSpPr>
          <p:nvPr/>
        </p:nvCxnSpPr>
        <p:spPr>
          <a:xfrm flipV="1">
            <a:off x="4191019" y="1761632"/>
            <a:ext cx="3202547" cy="1036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Conector recto de flecha 27">
            <a:extLst>
              <a:ext uri="{FF2B5EF4-FFF2-40B4-BE49-F238E27FC236}">
                <a16:creationId xmlns:a16="http://schemas.microsoft.com/office/drawing/2014/main" id="{78A44551-A9FE-F35D-6D10-7C205F7A24BB}"/>
              </a:ext>
            </a:extLst>
          </p:cNvPr>
          <p:cNvCxnSpPr>
            <a:cxnSpLocks/>
          </p:cNvCxnSpPr>
          <p:nvPr/>
        </p:nvCxnSpPr>
        <p:spPr>
          <a:xfrm flipH="1" flipV="1">
            <a:off x="4087289" y="1580076"/>
            <a:ext cx="3346960" cy="645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9" name="CuadroTexto 28">
            <a:extLst>
              <a:ext uri="{FF2B5EF4-FFF2-40B4-BE49-F238E27FC236}">
                <a16:creationId xmlns:a16="http://schemas.microsoft.com/office/drawing/2014/main" id="{79497CDA-AA7D-CA44-8137-B1437B0199CC}"/>
              </a:ext>
            </a:extLst>
          </p:cNvPr>
          <p:cNvSpPr txBox="1"/>
          <p:nvPr/>
        </p:nvSpPr>
        <p:spPr>
          <a:xfrm>
            <a:off x="5198790" y="1772247"/>
            <a:ext cx="2171842" cy="253916"/>
          </a:xfrm>
          <a:prstGeom prst="rect">
            <a:avLst/>
          </a:prstGeom>
          <a:noFill/>
        </p:spPr>
        <p:txBody>
          <a:bodyPr wrap="square" rtlCol="0">
            <a:spAutoFit/>
          </a:bodyPr>
          <a:lstStyle>
            <a:defPPr>
              <a:defRPr lang="es-CL"/>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3429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685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0287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1714500" algn="l" defTabSz="685800" rtl="0" eaLnBrk="1" latinLnBrk="0" hangingPunct="1">
              <a:defRPr kern="1200">
                <a:solidFill>
                  <a:schemeClr val="tx1"/>
                </a:solidFill>
                <a:latin typeface="Calibri" panose="020F0502020204030204" pitchFamily="34" charset="0"/>
                <a:ea typeface="+mn-ea"/>
                <a:cs typeface="+mn-cs"/>
              </a:defRPr>
            </a:lvl6pPr>
            <a:lvl7pPr marL="2057400" algn="l" defTabSz="685800" rtl="0" eaLnBrk="1" latinLnBrk="0" hangingPunct="1">
              <a:defRPr kern="1200">
                <a:solidFill>
                  <a:schemeClr val="tx1"/>
                </a:solidFill>
                <a:latin typeface="Calibri" panose="020F0502020204030204" pitchFamily="34" charset="0"/>
                <a:ea typeface="+mn-ea"/>
                <a:cs typeface="+mn-cs"/>
              </a:defRPr>
            </a:lvl7pPr>
            <a:lvl8pPr marL="2400300" algn="l" defTabSz="685800" rtl="0" eaLnBrk="1" latinLnBrk="0" hangingPunct="1">
              <a:defRPr kern="1200">
                <a:solidFill>
                  <a:schemeClr val="tx1"/>
                </a:solidFill>
                <a:latin typeface="Calibri" panose="020F0502020204030204" pitchFamily="34" charset="0"/>
                <a:ea typeface="+mn-ea"/>
                <a:cs typeface="+mn-cs"/>
              </a:defRPr>
            </a:lvl8pPr>
            <a:lvl9pPr marL="2743200" algn="l" defTabSz="685800" rtl="0" eaLnBrk="1" latinLnBrk="0" hangingPunct="1">
              <a:defRPr kern="1200">
                <a:solidFill>
                  <a:schemeClr val="tx1"/>
                </a:solidFill>
                <a:latin typeface="Calibri" panose="020F0502020204030204" pitchFamily="34" charset="0"/>
                <a:ea typeface="+mn-ea"/>
                <a:cs typeface="+mn-cs"/>
              </a:defRPr>
            </a:lvl9pPr>
          </a:lstStyle>
          <a:p>
            <a:pPr algn="ctr"/>
            <a:r>
              <a:rPr lang="es-ES" sz="1050" dirty="0" err="1"/>
              <a:t>Monthly</a:t>
            </a:r>
            <a:r>
              <a:rPr lang="es-ES" sz="1050" dirty="0"/>
              <a:t> loan </a:t>
            </a:r>
            <a:r>
              <a:rPr lang="es-ES" sz="1050" dirty="0" err="1"/>
              <a:t>payments</a:t>
            </a:r>
            <a:endParaRPr lang="es-CL" sz="1050" dirty="0"/>
          </a:p>
        </p:txBody>
      </p:sp>
      <p:sp>
        <p:nvSpPr>
          <p:cNvPr id="30" name="CuadroTexto 29">
            <a:extLst>
              <a:ext uri="{FF2B5EF4-FFF2-40B4-BE49-F238E27FC236}">
                <a16:creationId xmlns:a16="http://schemas.microsoft.com/office/drawing/2014/main" id="{D9D26051-BEA7-13D4-A519-ECE638139B93}"/>
              </a:ext>
            </a:extLst>
          </p:cNvPr>
          <p:cNvSpPr txBox="1"/>
          <p:nvPr/>
        </p:nvSpPr>
        <p:spPr>
          <a:xfrm>
            <a:off x="4869591" y="1306491"/>
            <a:ext cx="2171842" cy="253916"/>
          </a:xfrm>
          <a:prstGeom prst="rect">
            <a:avLst/>
          </a:prstGeom>
          <a:noFill/>
        </p:spPr>
        <p:txBody>
          <a:bodyPr wrap="square" rtlCol="0">
            <a:spAutoFit/>
          </a:bodyPr>
          <a:lstStyle>
            <a:defPPr>
              <a:defRPr lang="es-CL"/>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3429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685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0287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1714500" algn="l" defTabSz="685800" rtl="0" eaLnBrk="1" latinLnBrk="0" hangingPunct="1">
              <a:defRPr kern="1200">
                <a:solidFill>
                  <a:schemeClr val="tx1"/>
                </a:solidFill>
                <a:latin typeface="Calibri" panose="020F0502020204030204" pitchFamily="34" charset="0"/>
                <a:ea typeface="+mn-ea"/>
                <a:cs typeface="+mn-cs"/>
              </a:defRPr>
            </a:lvl6pPr>
            <a:lvl7pPr marL="2057400" algn="l" defTabSz="685800" rtl="0" eaLnBrk="1" latinLnBrk="0" hangingPunct="1">
              <a:defRPr kern="1200">
                <a:solidFill>
                  <a:schemeClr val="tx1"/>
                </a:solidFill>
                <a:latin typeface="Calibri" panose="020F0502020204030204" pitchFamily="34" charset="0"/>
                <a:ea typeface="+mn-ea"/>
                <a:cs typeface="+mn-cs"/>
              </a:defRPr>
            </a:lvl7pPr>
            <a:lvl8pPr marL="2400300" algn="l" defTabSz="685800" rtl="0" eaLnBrk="1" latinLnBrk="0" hangingPunct="1">
              <a:defRPr kern="1200">
                <a:solidFill>
                  <a:schemeClr val="tx1"/>
                </a:solidFill>
                <a:latin typeface="Calibri" panose="020F0502020204030204" pitchFamily="34" charset="0"/>
                <a:ea typeface="+mn-ea"/>
                <a:cs typeface="+mn-cs"/>
              </a:defRPr>
            </a:lvl8pPr>
            <a:lvl9pPr marL="2743200" algn="l" defTabSz="685800" rtl="0" eaLnBrk="1" latinLnBrk="0" hangingPunct="1">
              <a:defRPr kern="1200">
                <a:solidFill>
                  <a:schemeClr val="tx1"/>
                </a:solidFill>
                <a:latin typeface="Calibri" panose="020F0502020204030204" pitchFamily="34" charset="0"/>
                <a:ea typeface="+mn-ea"/>
                <a:cs typeface="+mn-cs"/>
              </a:defRPr>
            </a:lvl9pPr>
          </a:lstStyle>
          <a:p>
            <a:pPr algn="ctr"/>
            <a:r>
              <a:rPr lang="es-ES" sz="1050" dirty="0" err="1"/>
              <a:t>State-guarantee</a:t>
            </a:r>
            <a:r>
              <a:rPr lang="es-ES" sz="1050" dirty="0"/>
              <a:t> </a:t>
            </a:r>
            <a:r>
              <a:rPr lang="es-ES" sz="1050" dirty="0" err="1"/>
              <a:t>student</a:t>
            </a:r>
            <a:r>
              <a:rPr lang="es-ES" sz="1050" dirty="0"/>
              <a:t> loan</a:t>
            </a:r>
            <a:endParaRPr lang="es-CL" sz="1050" dirty="0"/>
          </a:p>
        </p:txBody>
      </p:sp>
      <p:cxnSp>
        <p:nvCxnSpPr>
          <p:cNvPr id="31" name="Conector recto de flecha 30">
            <a:extLst>
              <a:ext uri="{FF2B5EF4-FFF2-40B4-BE49-F238E27FC236}">
                <a16:creationId xmlns:a16="http://schemas.microsoft.com/office/drawing/2014/main" id="{CD2EC5E8-D276-0FED-0ACA-F0425E578BE0}"/>
              </a:ext>
            </a:extLst>
          </p:cNvPr>
          <p:cNvCxnSpPr>
            <a:cxnSpLocks/>
          </p:cNvCxnSpPr>
          <p:nvPr/>
        </p:nvCxnSpPr>
        <p:spPr>
          <a:xfrm flipH="1">
            <a:off x="2102507" y="4138931"/>
            <a:ext cx="3295847"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Conector recto de flecha 31">
            <a:extLst>
              <a:ext uri="{FF2B5EF4-FFF2-40B4-BE49-F238E27FC236}">
                <a16:creationId xmlns:a16="http://schemas.microsoft.com/office/drawing/2014/main" id="{FF66FD1C-C5BE-025F-0665-BCCB1A55C488}"/>
              </a:ext>
            </a:extLst>
          </p:cNvPr>
          <p:cNvCxnSpPr>
            <a:cxnSpLocks/>
          </p:cNvCxnSpPr>
          <p:nvPr/>
        </p:nvCxnSpPr>
        <p:spPr>
          <a:xfrm>
            <a:off x="2102507" y="4401959"/>
            <a:ext cx="3327657"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3" name="CuadroTexto 32">
            <a:extLst>
              <a:ext uri="{FF2B5EF4-FFF2-40B4-BE49-F238E27FC236}">
                <a16:creationId xmlns:a16="http://schemas.microsoft.com/office/drawing/2014/main" id="{4A79AB4B-F949-8BD4-0BF4-2B2E5C6866DD}"/>
              </a:ext>
            </a:extLst>
          </p:cNvPr>
          <p:cNvSpPr txBox="1"/>
          <p:nvPr/>
        </p:nvSpPr>
        <p:spPr>
          <a:xfrm>
            <a:off x="2644158" y="3907310"/>
            <a:ext cx="2171842" cy="253916"/>
          </a:xfrm>
          <a:prstGeom prst="rect">
            <a:avLst/>
          </a:prstGeom>
          <a:noFill/>
        </p:spPr>
        <p:txBody>
          <a:bodyPr wrap="square" rtlCol="0">
            <a:spAutoFit/>
          </a:bodyPr>
          <a:lstStyle>
            <a:defPPr>
              <a:defRPr lang="es-CL"/>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3429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685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0287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1714500" algn="l" defTabSz="685800" rtl="0" eaLnBrk="1" latinLnBrk="0" hangingPunct="1">
              <a:defRPr kern="1200">
                <a:solidFill>
                  <a:schemeClr val="tx1"/>
                </a:solidFill>
                <a:latin typeface="Calibri" panose="020F0502020204030204" pitchFamily="34" charset="0"/>
                <a:ea typeface="+mn-ea"/>
                <a:cs typeface="+mn-cs"/>
              </a:defRPr>
            </a:lvl6pPr>
            <a:lvl7pPr marL="2057400" algn="l" defTabSz="685800" rtl="0" eaLnBrk="1" latinLnBrk="0" hangingPunct="1">
              <a:defRPr kern="1200">
                <a:solidFill>
                  <a:schemeClr val="tx1"/>
                </a:solidFill>
                <a:latin typeface="Calibri" panose="020F0502020204030204" pitchFamily="34" charset="0"/>
                <a:ea typeface="+mn-ea"/>
                <a:cs typeface="+mn-cs"/>
              </a:defRPr>
            </a:lvl7pPr>
            <a:lvl8pPr marL="2400300" algn="l" defTabSz="685800" rtl="0" eaLnBrk="1" latinLnBrk="0" hangingPunct="1">
              <a:defRPr kern="1200">
                <a:solidFill>
                  <a:schemeClr val="tx1"/>
                </a:solidFill>
                <a:latin typeface="Calibri" panose="020F0502020204030204" pitchFamily="34" charset="0"/>
                <a:ea typeface="+mn-ea"/>
                <a:cs typeface="+mn-cs"/>
              </a:defRPr>
            </a:lvl8pPr>
            <a:lvl9pPr marL="2743200" algn="l" defTabSz="685800" rtl="0" eaLnBrk="1" latinLnBrk="0" hangingPunct="1">
              <a:defRPr kern="1200">
                <a:solidFill>
                  <a:schemeClr val="tx1"/>
                </a:solidFill>
                <a:latin typeface="Calibri" panose="020F0502020204030204" pitchFamily="34" charset="0"/>
                <a:ea typeface="+mn-ea"/>
                <a:cs typeface="+mn-cs"/>
              </a:defRPr>
            </a:lvl9pPr>
          </a:lstStyle>
          <a:p>
            <a:pPr algn="ctr"/>
            <a:r>
              <a:rPr lang="es-ES" sz="1050" dirty="0" err="1"/>
              <a:t>Institutional</a:t>
            </a:r>
            <a:r>
              <a:rPr lang="es-ES" sz="1050" dirty="0"/>
              <a:t> </a:t>
            </a:r>
            <a:r>
              <a:rPr lang="es-ES" sz="1050" dirty="0" err="1"/>
              <a:t>funding</a:t>
            </a:r>
            <a:r>
              <a:rPr lang="es-ES" sz="1050" dirty="0"/>
              <a:t> (</a:t>
            </a:r>
            <a:r>
              <a:rPr lang="es-ES" sz="1050" dirty="0" err="1"/>
              <a:t>grants</a:t>
            </a:r>
            <a:r>
              <a:rPr lang="es-ES" sz="1050" dirty="0"/>
              <a:t>)</a:t>
            </a:r>
            <a:endParaRPr lang="es-CL" sz="1050" dirty="0"/>
          </a:p>
        </p:txBody>
      </p:sp>
      <p:sp>
        <p:nvSpPr>
          <p:cNvPr id="34" name="CuadroTexto 33">
            <a:extLst>
              <a:ext uri="{FF2B5EF4-FFF2-40B4-BE49-F238E27FC236}">
                <a16:creationId xmlns:a16="http://schemas.microsoft.com/office/drawing/2014/main" id="{1428B558-9A6E-5F4A-7CB0-41A6D5C81585}"/>
              </a:ext>
            </a:extLst>
          </p:cNvPr>
          <p:cNvSpPr txBox="1"/>
          <p:nvPr/>
        </p:nvSpPr>
        <p:spPr>
          <a:xfrm>
            <a:off x="2102507" y="4478369"/>
            <a:ext cx="3257900" cy="415498"/>
          </a:xfrm>
          <a:prstGeom prst="rect">
            <a:avLst/>
          </a:prstGeom>
          <a:noFill/>
        </p:spPr>
        <p:txBody>
          <a:bodyPr wrap="square" rtlCol="0">
            <a:spAutoFit/>
          </a:bodyPr>
          <a:lstStyle>
            <a:defPPr>
              <a:defRPr lang="es-CL"/>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3429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685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0287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1714500" algn="l" defTabSz="685800" rtl="0" eaLnBrk="1" latinLnBrk="0" hangingPunct="1">
              <a:defRPr kern="1200">
                <a:solidFill>
                  <a:schemeClr val="tx1"/>
                </a:solidFill>
                <a:latin typeface="Calibri" panose="020F0502020204030204" pitchFamily="34" charset="0"/>
                <a:ea typeface="+mn-ea"/>
                <a:cs typeface="+mn-cs"/>
              </a:defRPr>
            </a:lvl6pPr>
            <a:lvl7pPr marL="2057400" algn="l" defTabSz="685800" rtl="0" eaLnBrk="1" latinLnBrk="0" hangingPunct="1">
              <a:defRPr kern="1200">
                <a:solidFill>
                  <a:schemeClr val="tx1"/>
                </a:solidFill>
                <a:latin typeface="Calibri" panose="020F0502020204030204" pitchFamily="34" charset="0"/>
                <a:ea typeface="+mn-ea"/>
                <a:cs typeface="+mn-cs"/>
              </a:defRPr>
            </a:lvl7pPr>
            <a:lvl8pPr marL="2400300" algn="l" defTabSz="685800" rtl="0" eaLnBrk="1" latinLnBrk="0" hangingPunct="1">
              <a:defRPr kern="1200">
                <a:solidFill>
                  <a:schemeClr val="tx1"/>
                </a:solidFill>
                <a:latin typeface="Calibri" panose="020F0502020204030204" pitchFamily="34" charset="0"/>
                <a:ea typeface="+mn-ea"/>
                <a:cs typeface="+mn-cs"/>
              </a:defRPr>
            </a:lvl8pPr>
            <a:lvl9pPr marL="2743200" algn="l" defTabSz="685800" rtl="0" eaLnBrk="1" latinLnBrk="0" hangingPunct="1">
              <a:defRPr kern="1200">
                <a:solidFill>
                  <a:schemeClr val="tx1"/>
                </a:solidFill>
                <a:latin typeface="Calibri" panose="020F0502020204030204" pitchFamily="34" charset="0"/>
                <a:ea typeface="+mn-ea"/>
                <a:cs typeface="+mn-cs"/>
              </a:defRPr>
            </a:lvl9pPr>
          </a:lstStyle>
          <a:p>
            <a:pPr algn="ctr"/>
            <a:r>
              <a:rPr lang="es-ES" sz="1050" dirty="0" err="1"/>
              <a:t>Public</a:t>
            </a:r>
            <a:r>
              <a:rPr lang="es-ES" sz="1050" dirty="0"/>
              <a:t> </a:t>
            </a:r>
            <a:r>
              <a:rPr lang="es-ES" sz="1050" dirty="0" err="1"/>
              <a:t>goods</a:t>
            </a:r>
            <a:r>
              <a:rPr lang="es-ES" sz="1050" dirty="0"/>
              <a:t> (</a:t>
            </a:r>
            <a:r>
              <a:rPr lang="es-ES" sz="1050" dirty="0" err="1"/>
              <a:t>research</a:t>
            </a:r>
            <a:r>
              <a:rPr lang="es-ES" sz="1050" dirty="0"/>
              <a:t>, </a:t>
            </a:r>
            <a:r>
              <a:rPr lang="es-ES" sz="1050" dirty="0" err="1"/>
              <a:t>innovation</a:t>
            </a:r>
            <a:r>
              <a:rPr lang="es-ES" sz="1050" dirty="0"/>
              <a:t> and </a:t>
            </a:r>
            <a:r>
              <a:rPr lang="es-ES" sz="1050" dirty="0" err="1"/>
              <a:t>community</a:t>
            </a:r>
            <a:r>
              <a:rPr lang="es-ES" sz="1050" dirty="0"/>
              <a:t> </a:t>
            </a:r>
            <a:r>
              <a:rPr lang="es-ES" sz="1050" dirty="0" err="1"/>
              <a:t>engagement</a:t>
            </a:r>
            <a:r>
              <a:rPr lang="es-ES" sz="1050" dirty="0"/>
              <a:t>)</a:t>
            </a:r>
            <a:endParaRPr lang="es-CL" sz="1050" dirty="0"/>
          </a:p>
        </p:txBody>
      </p:sp>
      <p:sp>
        <p:nvSpPr>
          <p:cNvPr id="35" name="CuadroTexto 34">
            <a:extLst>
              <a:ext uri="{FF2B5EF4-FFF2-40B4-BE49-F238E27FC236}">
                <a16:creationId xmlns:a16="http://schemas.microsoft.com/office/drawing/2014/main" id="{0407E8EA-6917-3F62-AF65-F9D56B0F13B8}"/>
              </a:ext>
            </a:extLst>
          </p:cNvPr>
          <p:cNvSpPr txBox="1"/>
          <p:nvPr/>
        </p:nvSpPr>
        <p:spPr>
          <a:xfrm rot="2700905">
            <a:off x="3439688" y="2551317"/>
            <a:ext cx="3792228" cy="253916"/>
          </a:xfrm>
          <a:prstGeom prst="rect">
            <a:avLst/>
          </a:prstGeom>
          <a:noFill/>
        </p:spPr>
        <p:txBody>
          <a:bodyPr wrap="square" rtlCol="0">
            <a:spAutoFit/>
          </a:bodyPr>
          <a:lstStyle>
            <a:defPPr>
              <a:defRPr lang="es-CL"/>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3429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685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0287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1714500" algn="l" defTabSz="685800" rtl="0" eaLnBrk="1" latinLnBrk="0" hangingPunct="1">
              <a:defRPr kern="1200">
                <a:solidFill>
                  <a:schemeClr val="tx1"/>
                </a:solidFill>
                <a:latin typeface="Calibri" panose="020F0502020204030204" pitchFamily="34" charset="0"/>
                <a:ea typeface="+mn-ea"/>
                <a:cs typeface="+mn-cs"/>
              </a:defRPr>
            </a:lvl6pPr>
            <a:lvl7pPr marL="2057400" algn="l" defTabSz="685800" rtl="0" eaLnBrk="1" latinLnBrk="0" hangingPunct="1">
              <a:defRPr kern="1200">
                <a:solidFill>
                  <a:schemeClr val="tx1"/>
                </a:solidFill>
                <a:latin typeface="Calibri" panose="020F0502020204030204" pitchFamily="34" charset="0"/>
                <a:ea typeface="+mn-ea"/>
                <a:cs typeface="+mn-cs"/>
              </a:defRPr>
            </a:lvl7pPr>
            <a:lvl8pPr marL="2400300" algn="l" defTabSz="685800" rtl="0" eaLnBrk="1" latinLnBrk="0" hangingPunct="1">
              <a:defRPr kern="1200">
                <a:solidFill>
                  <a:schemeClr val="tx1"/>
                </a:solidFill>
                <a:latin typeface="Calibri" panose="020F0502020204030204" pitchFamily="34" charset="0"/>
                <a:ea typeface="+mn-ea"/>
                <a:cs typeface="+mn-cs"/>
              </a:defRPr>
            </a:lvl8pPr>
            <a:lvl9pPr marL="2743200" algn="l" defTabSz="685800" rtl="0" eaLnBrk="1" latinLnBrk="0" hangingPunct="1">
              <a:defRPr kern="1200">
                <a:solidFill>
                  <a:schemeClr val="tx1"/>
                </a:solidFill>
                <a:latin typeface="Calibri" panose="020F0502020204030204" pitchFamily="34" charset="0"/>
                <a:ea typeface="+mn-ea"/>
                <a:cs typeface="+mn-cs"/>
              </a:defRPr>
            </a:lvl9pPr>
          </a:lstStyle>
          <a:p>
            <a:pPr algn="ctr"/>
            <a:r>
              <a:rPr lang="es-ES" sz="1050" dirty="0"/>
              <a:t>Loan </a:t>
            </a:r>
            <a:r>
              <a:rPr lang="es-ES" sz="1050" dirty="0" err="1"/>
              <a:t>payments</a:t>
            </a:r>
            <a:endParaRPr lang="es-CL" sz="1050" dirty="0"/>
          </a:p>
        </p:txBody>
      </p:sp>
      <p:sp>
        <p:nvSpPr>
          <p:cNvPr id="36" name="CuadroTexto 35">
            <a:extLst>
              <a:ext uri="{FF2B5EF4-FFF2-40B4-BE49-F238E27FC236}">
                <a16:creationId xmlns:a16="http://schemas.microsoft.com/office/drawing/2014/main" id="{5B9490B2-F83A-4494-2FE7-9C41E41FA228}"/>
              </a:ext>
            </a:extLst>
          </p:cNvPr>
          <p:cNvSpPr txBox="1"/>
          <p:nvPr/>
        </p:nvSpPr>
        <p:spPr>
          <a:xfrm rot="2608727">
            <a:off x="2875568" y="2992071"/>
            <a:ext cx="3792228" cy="253916"/>
          </a:xfrm>
          <a:prstGeom prst="rect">
            <a:avLst/>
          </a:prstGeom>
          <a:noFill/>
        </p:spPr>
        <p:txBody>
          <a:bodyPr wrap="square" rtlCol="0">
            <a:spAutoFit/>
          </a:bodyPr>
          <a:lstStyle>
            <a:defPPr>
              <a:defRPr lang="es-CL"/>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3429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685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0287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1714500" algn="l" defTabSz="685800" rtl="0" eaLnBrk="1" latinLnBrk="0" hangingPunct="1">
              <a:defRPr kern="1200">
                <a:solidFill>
                  <a:schemeClr val="tx1"/>
                </a:solidFill>
                <a:latin typeface="Calibri" panose="020F0502020204030204" pitchFamily="34" charset="0"/>
                <a:ea typeface="+mn-ea"/>
                <a:cs typeface="+mn-cs"/>
              </a:defRPr>
            </a:lvl6pPr>
            <a:lvl7pPr marL="2057400" algn="l" defTabSz="685800" rtl="0" eaLnBrk="1" latinLnBrk="0" hangingPunct="1">
              <a:defRPr kern="1200">
                <a:solidFill>
                  <a:schemeClr val="tx1"/>
                </a:solidFill>
                <a:latin typeface="Calibri" panose="020F0502020204030204" pitchFamily="34" charset="0"/>
                <a:ea typeface="+mn-ea"/>
                <a:cs typeface="+mn-cs"/>
              </a:defRPr>
            </a:lvl7pPr>
            <a:lvl8pPr marL="2400300" algn="l" defTabSz="685800" rtl="0" eaLnBrk="1" latinLnBrk="0" hangingPunct="1">
              <a:defRPr kern="1200">
                <a:solidFill>
                  <a:schemeClr val="tx1"/>
                </a:solidFill>
                <a:latin typeface="Calibri" panose="020F0502020204030204" pitchFamily="34" charset="0"/>
                <a:ea typeface="+mn-ea"/>
                <a:cs typeface="+mn-cs"/>
              </a:defRPr>
            </a:lvl8pPr>
            <a:lvl9pPr marL="2743200" algn="l" defTabSz="685800" rtl="0" eaLnBrk="1" latinLnBrk="0" hangingPunct="1">
              <a:defRPr kern="1200">
                <a:solidFill>
                  <a:schemeClr val="tx1"/>
                </a:solidFill>
                <a:latin typeface="Calibri" panose="020F0502020204030204" pitchFamily="34" charset="0"/>
                <a:ea typeface="+mn-ea"/>
                <a:cs typeface="+mn-cs"/>
              </a:defRPr>
            </a:lvl9pPr>
          </a:lstStyle>
          <a:p>
            <a:pPr algn="ctr"/>
            <a:r>
              <a:rPr lang="es-ES" sz="1050" dirty="0" err="1"/>
              <a:t>Student</a:t>
            </a:r>
            <a:r>
              <a:rPr lang="es-ES" sz="1050" dirty="0"/>
              <a:t> </a:t>
            </a:r>
            <a:r>
              <a:rPr lang="es-ES" sz="1050" dirty="0" err="1"/>
              <a:t>funding</a:t>
            </a:r>
            <a:r>
              <a:rPr lang="es-ES" sz="1050" dirty="0"/>
              <a:t> </a:t>
            </a:r>
            <a:r>
              <a:rPr lang="es-ES" sz="1050" dirty="0" err="1"/>
              <a:t>tools</a:t>
            </a:r>
            <a:r>
              <a:rPr lang="es-ES" sz="1050" dirty="0"/>
              <a:t> (</a:t>
            </a:r>
            <a:r>
              <a:rPr lang="es-ES" sz="1050" dirty="0" err="1"/>
              <a:t>scholarships</a:t>
            </a:r>
            <a:r>
              <a:rPr lang="es-ES" sz="1050" dirty="0"/>
              <a:t> and </a:t>
            </a:r>
            <a:r>
              <a:rPr lang="es-ES" sz="1050" dirty="0" err="1"/>
              <a:t>loans</a:t>
            </a:r>
            <a:r>
              <a:rPr lang="es-ES" sz="1050" dirty="0"/>
              <a:t>)</a:t>
            </a:r>
            <a:endParaRPr lang="es-CL" sz="1050" dirty="0"/>
          </a:p>
        </p:txBody>
      </p:sp>
      <p:sp>
        <p:nvSpPr>
          <p:cNvPr id="37" name="Google Shape;113;p14">
            <a:extLst>
              <a:ext uri="{FF2B5EF4-FFF2-40B4-BE49-F238E27FC236}">
                <a16:creationId xmlns:a16="http://schemas.microsoft.com/office/drawing/2014/main" id="{566D4D32-DC56-AAE6-706E-6A4032218C4F}"/>
              </a:ext>
            </a:extLst>
          </p:cNvPr>
          <p:cNvSpPr txBox="1"/>
          <p:nvPr/>
        </p:nvSpPr>
        <p:spPr>
          <a:xfrm>
            <a:off x="393055" y="453821"/>
            <a:ext cx="8863490" cy="392385"/>
          </a:xfrm>
          <a:prstGeom prst="rect">
            <a:avLst/>
          </a:prstGeom>
          <a:noFill/>
          <a:ln>
            <a:noFill/>
          </a:ln>
        </p:spPr>
        <p:txBody>
          <a:bodyPr spcFirstLastPara="1" wrap="square" lIns="68569" tIns="34275" rIns="68569" bIns="34275" anchor="t" anchorCtr="0">
            <a:spAutoFit/>
          </a:bodyPr>
          <a:lstStyle>
            <a:defPPr>
              <a:defRPr lang="es-CL"/>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3429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685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0287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1714500" algn="l" defTabSz="685800" rtl="0" eaLnBrk="1" latinLnBrk="0" hangingPunct="1">
              <a:defRPr kern="1200">
                <a:solidFill>
                  <a:schemeClr val="tx1"/>
                </a:solidFill>
                <a:latin typeface="Calibri" panose="020F0502020204030204" pitchFamily="34" charset="0"/>
                <a:ea typeface="+mn-ea"/>
                <a:cs typeface="+mn-cs"/>
              </a:defRPr>
            </a:lvl6pPr>
            <a:lvl7pPr marL="2057400" algn="l" defTabSz="685800" rtl="0" eaLnBrk="1" latinLnBrk="0" hangingPunct="1">
              <a:defRPr kern="1200">
                <a:solidFill>
                  <a:schemeClr val="tx1"/>
                </a:solidFill>
                <a:latin typeface="Calibri" panose="020F0502020204030204" pitchFamily="34" charset="0"/>
                <a:ea typeface="+mn-ea"/>
                <a:cs typeface="+mn-cs"/>
              </a:defRPr>
            </a:lvl7pPr>
            <a:lvl8pPr marL="2400300" algn="l" defTabSz="685800" rtl="0" eaLnBrk="1" latinLnBrk="0" hangingPunct="1">
              <a:defRPr kern="1200">
                <a:solidFill>
                  <a:schemeClr val="tx1"/>
                </a:solidFill>
                <a:latin typeface="Calibri" panose="020F0502020204030204" pitchFamily="34" charset="0"/>
                <a:ea typeface="+mn-ea"/>
                <a:cs typeface="+mn-cs"/>
              </a:defRPr>
            </a:lvl8pPr>
            <a:lvl9pPr marL="2743200" algn="l" defTabSz="685800" rtl="0" eaLnBrk="1" latinLnBrk="0" hangingPunct="1">
              <a:defRPr kern="1200">
                <a:solidFill>
                  <a:schemeClr val="tx1"/>
                </a:solidFill>
                <a:latin typeface="Calibri" panose="020F0502020204030204" pitchFamily="34" charset="0"/>
                <a:ea typeface="+mn-ea"/>
                <a:cs typeface="+mn-cs"/>
              </a:defRPr>
            </a:lvl9pPr>
          </a:lstStyle>
          <a:p>
            <a:r>
              <a:rPr lang="es-ES" sz="2100" b="1" dirty="0" err="1">
                <a:solidFill>
                  <a:srgbClr val="0070C0"/>
                </a:solidFill>
                <a:latin typeface="Verdana Pro"/>
                <a:ea typeface="Open sans"/>
                <a:cs typeface="Open sans"/>
              </a:rPr>
              <a:t>Current</a:t>
            </a:r>
            <a:r>
              <a:rPr lang="es-ES" sz="2100" b="1" dirty="0">
                <a:solidFill>
                  <a:srgbClr val="0070C0"/>
                </a:solidFill>
                <a:latin typeface="Verdana Pro"/>
                <a:ea typeface="Open sans"/>
                <a:cs typeface="Open sans"/>
              </a:rPr>
              <a:t> </a:t>
            </a:r>
            <a:r>
              <a:rPr lang="es-ES" sz="2100" b="1" dirty="0" err="1">
                <a:solidFill>
                  <a:srgbClr val="0070C0"/>
                </a:solidFill>
                <a:latin typeface="Verdana Pro"/>
                <a:ea typeface="Open sans"/>
                <a:cs typeface="Open sans"/>
              </a:rPr>
              <a:t>system</a:t>
            </a:r>
            <a:endParaRPr lang="es-ES" sz="2100" b="1" dirty="0">
              <a:solidFill>
                <a:srgbClr val="0070C0"/>
              </a:solidFill>
              <a:latin typeface="Verdana Pro"/>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8615893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Gráfico 9" descr="Colegial con relleno sólido">
            <a:extLst>
              <a:ext uri="{FF2B5EF4-FFF2-40B4-BE49-F238E27FC236}">
                <a16:creationId xmlns:a16="http://schemas.microsoft.com/office/drawing/2014/main" id="{11D73B20-BAFB-EA8D-D4B6-408EF6FE19D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091959" y="1343046"/>
            <a:ext cx="685800" cy="685800"/>
          </a:xfrm>
          <a:prstGeom prst="rect">
            <a:avLst/>
          </a:prstGeom>
        </p:spPr>
      </p:pic>
      <p:pic>
        <p:nvPicPr>
          <p:cNvPr id="11" name="Gráfico 10" descr="Colegiala con relleno sólido">
            <a:extLst>
              <a:ext uri="{FF2B5EF4-FFF2-40B4-BE49-F238E27FC236}">
                <a16:creationId xmlns:a16="http://schemas.microsoft.com/office/drawing/2014/main" id="{431A6FF2-1A46-5C74-6727-370CB910931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512975" y="1266297"/>
            <a:ext cx="761761" cy="761761"/>
          </a:xfrm>
          <a:prstGeom prst="rect">
            <a:avLst/>
          </a:prstGeom>
        </p:spPr>
      </p:pic>
      <p:pic>
        <p:nvPicPr>
          <p:cNvPr id="12" name="Gráfico 11" descr="Escena de un castillo con relleno sólido">
            <a:extLst>
              <a:ext uri="{FF2B5EF4-FFF2-40B4-BE49-F238E27FC236}">
                <a16:creationId xmlns:a16="http://schemas.microsoft.com/office/drawing/2014/main" id="{B6DF6DB7-0260-C7E5-AB01-34C47E2ACC7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577633" y="3855285"/>
            <a:ext cx="685800" cy="685800"/>
          </a:xfrm>
          <a:prstGeom prst="rect">
            <a:avLst/>
          </a:prstGeom>
        </p:spPr>
      </p:pic>
      <p:pic>
        <p:nvPicPr>
          <p:cNvPr id="13" name="Gráfico 12" descr="Centro educativo con relleno sólido">
            <a:extLst>
              <a:ext uri="{FF2B5EF4-FFF2-40B4-BE49-F238E27FC236}">
                <a16:creationId xmlns:a16="http://schemas.microsoft.com/office/drawing/2014/main" id="{6541119E-D5EC-F997-8A2B-EDFC15DE6A1D}"/>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213520" y="3779368"/>
            <a:ext cx="761717" cy="761717"/>
          </a:xfrm>
          <a:prstGeom prst="rect">
            <a:avLst/>
          </a:prstGeom>
        </p:spPr>
      </p:pic>
      <p:pic>
        <p:nvPicPr>
          <p:cNvPr id="14" name="Gráfico 13" descr="Aula de clases con relleno sólido">
            <a:extLst>
              <a:ext uri="{FF2B5EF4-FFF2-40B4-BE49-F238E27FC236}">
                <a16:creationId xmlns:a16="http://schemas.microsoft.com/office/drawing/2014/main" id="{57359772-916E-0A8E-06FE-018C96E40BAB}"/>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927529" y="3779368"/>
            <a:ext cx="761717" cy="761717"/>
          </a:xfrm>
          <a:prstGeom prst="rect">
            <a:avLst/>
          </a:prstGeom>
        </p:spPr>
      </p:pic>
      <p:cxnSp>
        <p:nvCxnSpPr>
          <p:cNvPr id="18" name="Conector recto de flecha 17">
            <a:extLst>
              <a:ext uri="{FF2B5EF4-FFF2-40B4-BE49-F238E27FC236}">
                <a16:creationId xmlns:a16="http://schemas.microsoft.com/office/drawing/2014/main" id="{64875F61-C5B8-628B-D250-A1CE38EE22C9}"/>
              </a:ext>
            </a:extLst>
          </p:cNvPr>
          <p:cNvCxnSpPr>
            <a:cxnSpLocks/>
            <a:stCxn id="14" idx="0"/>
            <a:endCxn id="11" idx="2"/>
          </p:cNvCxnSpPr>
          <p:nvPr/>
        </p:nvCxnSpPr>
        <p:spPr>
          <a:xfrm flipV="1">
            <a:off x="2308388" y="2028057"/>
            <a:ext cx="1585468" cy="175131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Conector recto de flecha 19">
            <a:extLst>
              <a:ext uri="{FF2B5EF4-FFF2-40B4-BE49-F238E27FC236}">
                <a16:creationId xmlns:a16="http://schemas.microsoft.com/office/drawing/2014/main" id="{AD3FCA11-1DAE-124B-8ACA-F93355D8045F}"/>
              </a:ext>
            </a:extLst>
          </p:cNvPr>
          <p:cNvCxnSpPr>
            <a:cxnSpLocks/>
            <a:stCxn id="10" idx="3"/>
            <a:endCxn id="12" idx="0"/>
          </p:cNvCxnSpPr>
          <p:nvPr/>
        </p:nvCxnSpPr>
        <p:spPr>
          <a:xfrm>
            <a:off x="4777759" y="1685946"/>
            <a:ext cx="2142774" cy="216933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CuadroTexto 23">
            <a:extLst>
              <a:ext uri="{FF2B5EF4-FFF2-40B4-BE49-F238E27FC236}">
                <a16:creationId xmlns:a16="http://schemas.microsoft.com/office/drawing/2014/main" id="{C548A9BE-B3ED-5452-03A7-4D7FC5407CF6}"/>
              </a:ext>
            </a:extLst>
          </p:cNvPr>
          <p:cNvSpPr txBox="1"/>
          <p:nvPr/>
        </p:nvSpPr>
        <p:spPr>
          <a:xfrm rot="18677782">
            <a:off x="2081244" y="2871339"/>
            <a:ext cx="2170061" cy="230832"/>
          </a:xfrm>
          <a:prstGeom prst="rect">
            <a:avLst/>
          </a:prstGeom>
          <a:noFill/>
        </p:spPr>
        <p:txBody>
          <a:bodyPr wrap="square" rtlCol="0">
            <a:spAutoFit/>
          </a:bodyPr>
          <a:lstStyle>
            <a:defPPr>
              <a:defRPr lang="es-CL"/>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3429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685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0287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1714500" algn="l" defTabSz="685800" rtl="0" eaLnBrk="1" latinLnBrk="0" hangingPunct="1">
              <a:defRPr kern="1200">
                <a:solidFill>
                  <a:schemeClr val="tx1"/>
                </a:solidFill>
                <a:latin typeface="Calibri" panose="020F0502020204030204" pitchFamily="34" charset="0"/>
                <a:ea typeface="+mn-ea"/>
                <a:cs typeface="+mn-cs"/>
              </a:defRPr>
            </a:lvl6pPr>
            <a:lvl7pPr marL="2057400" algn="l" defTabSz="685800" rtl="0" eaLnBrk="1" latinLnBrk="0" hangingPunct="1">
              <a:defRPr kern="1200">
                <a:solidFill>
                  <a:schemeClr val="tx1"/>
                </a:solidFill>
                <a:latin typeface="Calibri" panose="020F0502020204030204" pitchFamily="34" charset="0"/>
                <a:ea typeface="+mn-ea"/>
                <a:cs typeface="+mn-cs"/>
              </a:defRPr>
            </a:lvl7pPr>
            <a:lvl8pPr marL="2400300" algn="l" defTabSz="685800" rtl="0" eaLnBrk="1" latinLnBrk="0" hangingPunct="1">
              <a:defRPr kern="1200">
                <a:solidFill>
                  <a:schemeClr val="tx1"/>
                </a:solidFill>
                <a:latin typeface="Calibri" panose="020F0502020204030204" pitchFamily="34" charset="0"/>
                <a:ea typeface="+mn-ea"/>
                <a:cs typeface="+mn-cs"/>
              </a:defRPr>
            </a:lvl8pPr>
            <a:lvl9pPr marL="2743200" algn="l" defTabSz="685800" rtl="0" eaLnBrk="1" latinLnBrk="0" hangingPunct="1">
              <a:defRPr kern="1200">
                <a:solidFill>
                  <a:schemeClr val="tx1"/>
                </a:solidFill>
                <a:latin typeface="Calibri" panose="020F0502020204030204" pitchFamily="34" charset="0"/>
                <a:ea typeface="+mn-ea"/>
                <a:cs typeface="+mn-cs"/>
              </a:defRPr>
            </a:lvl9pPr>
          </a:lstStyle>
          <a:p>
            <a:r>
              <a:rPr lang="es-ES" sz="900" dirty="0" err="1"/>
              <a:t>Right</a:t>
            </a:r>
            <a:r>
              <a:rPr lang="es-ES" sz="900" dirty="0"/>
              <a:t> </a:t>
            </a:r>
            <a:r>
              <a:rPr lang="es-ES" sz="900" dirty="0" err="1"/>
              <a:t>to</a:t>
            </a:r>
            <a:r>
              <a:rPr lang="es-ES" sz="900" dirty="0"/>
              <a:t> </a:t>
            </a:r>
            <a:r>
              <a:rPr lang="es-ES" sz="900" dirty="0" err="1"/>
              <a:t>education</a:t>
            </a:r>
            <a:r>
              <a:rPr lang="es-ES" sz="900" dirty="0"/>
              <a:t> </a:t>
            </a:r>
            <a:r>
              <a:rPr lang="es-ES" sz="900" dirty="0" err="1"/>
              <a:t>with</a:t>
            </a:r>
            <a:r>
              <a:rPr lang="es-ES" sz="900" dirty="0"/>
              <a:t> </a:t>
            </a:r>
            <a:r>
              <a:rPr lang="es-ES" sz="900" dirty="0" err="1"/>
              <a:t>academic</a:t>
            </a:r>
            <a:r>
              <a:rPr lang="es-ES" sz="900" dirty="0"/>
              <a:t> </a:t>
            </a:r>
            <a:r>
              <a:rPr lang="es-ES" sz="900" dirty="0" err="1"/>
              <a:t>support</a:t>
            </a:r>
            <a:endParaRPr lang="es-CL" sz="900" dirty="0"/>
          </a:p>
        </p:txBody>
      </p:sp>
      <p:pic>
        <p:nvPicPr>
          <p:cNvPr id="25" name="Gráfico 24" descr="Marca contorno">
            <a:extLst>
              <a:ext uri="{FF2B5EF4-FFF2-40B4-BE49-F238E27FC236}">
                <a16:creationId xmlns:a16="http://schemas.microsoft.com/office/drawing/2014/main" id="{A537916E-AE2E-7EB9-608E-BB4A7E98F5EC}"/>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5985093" y="3817327"/>
            <a:ext cx="685800" cy="685800"/>
          </a:xfrm>
          <a:prstGeom prst="rect">
            <a:avLst/>
          </a:prstGeom>
        </p:spPr>
      </p:pic>
      <p:cxnSp>
        <p:nvCxnSpPr>
          <p:cNvPr id="31" name="Conector recto de flecha 30">
            <a:extLst>
              <a:ext uri="{FF2B5EF4-FFF2-40B4-BE49-F238E27FC236}">
                <a16:creationId xmlns:a16="http://schemas.microsoft.com/office/drawing/2014/main" id="{CD2EC5E8-D276-0FED-0ACA-F0425E578BE0}"/>
              </a:ext>
            </a:extLst>
          </p:cNvPr>
          <p:cNvCxnSpPr>
            <a:cxnSpLocks/>
          </p:cNvCxnSpPr>
          <p:nvPr/>
        </p:nvCxnSpPr>
        <p:spPr>
          <a:xfrm flipH="1">
            <a:off x="2689246" y="4052885"/>
            <a:ext cx="3295847"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Conector recto de flecha 31">
            <a:extLst>
              <a:ext uri="{FF2B5EF4-FFF2-40B4-BE49-F238E27FC236}">
                <a16:creationId xmlns:a16="http://schemas.microsoft.com/office/drawing/2014/main" id="{FF66FD1C-C5BE-025F-0665-BCCB1A55C488}"/>
              </a:ext>
            </a:extLst>
          </p:cNvPr>
          <p:cNvCxnSpPr>
            <a:cxnSpLocks/>
          </p:cNvCxnSpPr>
          <p:nvPr/>
        </p:nvCxnSpPr>
        <p:spPr>
          <a:xfrm>
            <a:off x="2689246" y="4315913"/>
            <a:ext cx="3327657"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3" name="CuadroTexto 32">
            <a:extLst>
              <a:ext uri="{FF2B5EF4-FFF2-40B4-BE49-F238E27FC236}">
                <a16:creationId xmlns:a16="http://schemas.microsoft.com/office/drawing/2014/main" id="{4A79AB4B-F949-8BD4-0BF4-2B2E5C6866DD}"/>
              </a:ext>
            </a:extLst>
          </p:cNvPr>
          <p:cNvSpPr txBox="1"/>
          <p:nvPr/>
        </p:nvSpPr>
        <p:spPr>
          <a:xfrm>
            <a:off x="3077527" y="3842486"/>
            <a:ext cx="2893469" cy="230832"/>
          </a:xfrm>
          <a:prstGeom prst="rect">
            <a:avLst/>
          </a:prstGeom>
          <a:noFill/>
        </p:spPr>
        <p:txBody>
          <a:bodyPr wrap="square" rtlCol="0">
            <a:spAutoFit/>
          </a:bodyPr>
          <a:lstStyle>
            <a:defPPr>
              <a:defRPr lang="es-CL"/>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3429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685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0287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1714500" algn="l" defTabSz="685800" rtl="0" eaLnBrk="1" latinLnBrk="0" hangingPunct="1">
              <a:defRPr kern="1200">
                <a:solidFill>
                  <a:schemeClr val="tx1"/>
                </a:solidFill>
                <a:latin typeface="Calibri" panose="020F0502020204030204" pitchFamily="34" charset="0"/>
                <a:ea typeface="+mn-ea"/>
                <a:cs typeface="+mn-cs"/>
              </a:defRPr>
            </a:lvl6pPr>
            <a:lvl7pPr marL="2057400" algn="l" defTabSz="685800" rtl="0" eaLnBrk="1" latinLnBrk="0" hangingPunct="1">
              <a:defRPr kern="1200">
                <a:solidFill>
                  <a:schemeClr val="tx1"/>
                </a:solidFill>
                <a:latin typeface="Calibri" panose="020F0502020204030204" pitchFamily="34" charset="0"/>
                <a:ea typeface="+mn-ea"/>
                <a:cs typeface="+mn-cs"/>
              </a:defRPr>
            </a:lvl7pPr>
            <a:lvl8pPr marL="2400300" algn="l" defTabSz="685800" rtl="0" eaLnBrk="1" latinLnBrk="0" hangingPunct="1">
              <a:defRPr kern="1200">
                <a:solidFill>
                  <a:schemeClr val="tx1"/>
                </a:solidFill>
                <a:latin typeface="Calibri" panose="020F0502020204030204" pitchFamily="34" charset="0"/>
                <a:ea typeface="+mn-ea"/>
                <a:cs typeface="+mn-cs"/>
              </a:defRPr>
            </a:lvl8pPr>
            <a:lvl9pPr marL="2743200" algn="l" defTabSz="685800" rtl="0" eaLnBrk="1" latinLnBrk="0" hangingPunct="1">
              <a:defRPr kern="1200">
                <a:solidFill>
                  <a:schemeClr val="tx1"/>
                </a:solidFill>
                <a:latin typeface="Calibri" panose="020F0502020204030204" pitchFamily="34" charset="0"/>
                <a:ea typeface="+mn-ea"/>
                <a:cs typeface="+mn-cs"/>
              </a:defRPr>
            </a:lvl9pPr>
          </a:lstStyle>
          <a:p>
            <a:r>
              <a:rPr lang="es-ES" sz="900" dirty="0" err="1"/>
              <a:t>Funding</a:t>
            </a:r>
            <a:r>
              <a:rPr lang="es-ES" sz="900" dirty="0"/>
              <a:t> </a:t>
            </a:r>
            <a:r>
              <a:rPr lang="es-ES" sz="900" dirty="0" err="1"/>
              <a:t>based</a:t>
            </a:r>
            <a:r>
              <a:rPr lang="es-ES" sz="900" dirty="0"/>
              <a:t> </a:t>
            </a:r>
            <a:r>
              <a:rPr lang="es-ES" sz="900" dirty="0" err="1"/>
              <a:t>on</a:t>
            </a:r>
            <a:r>
              <a:rPr lang="es-ES" sz="900" dirty="0"/>
              <a:t> </a:t>
            </a:r>
            <a:r>
              <a:rPr lang="es-ES" sz="900" dirty="0" err="1"/>
              <a:t>cost</a:t>
            </a:r>
            <a:r>
              <a:rPr lang="es-ES" sz="900" dirty="0"/>
              <a:t> </a:t>
            </a:r>
            <a:r>
              <a:rPr lang="es-ES" sz="900" dirty="0" err="1"/>
              <a:t>of</a:t>
            </a:r>
            <a:r>
              <a:rPr lang="es-ES" sz="900" dirty="0"/>
              <a:t> </a:t>
            </a:r>
            <a:r>
              <a:rPr lang="es-ES" sz="900" dirty="0" err="1"/>
              <a:t>teaching</a:t>
            </a:r>
            <a:r>
              <a:rPr lang="es-ES" sz="900" dirty="0"/>
              <a:t> and </a:t>
            </a:r>
            <a:r>
              <a:rPr lang="es-ES" sz="900" dirty="0" err="1"/>
              <a:t>quality</a:t>
            </a:r>
            <a:r>
              <a:rPr lang="es-ES" sz="900" dirty="0"/>
              <a:t> </a:t>
            </a:r>
            <a:endParaRPr lang="es-CL" sz="900" dirty="0"/>
          </a:p>
        </p:txBody>
      </p:sp>
      <p:sp>
        <p:nvSpPr>
          <p:cNvPr id="34" name="CuadroTexto 33">
            <a:extLst>
              <a:ext uri="{FF2B5EF4-FFF2-40B4-BE49-F238E27FC236}">
                <a16:creationId xmlns:a16="http://schemas.microsoft.com/office/drawing/2014/main" id="{1428B558-9A6E-5F4A-7CB0-41A6D5C81585}"/>
              </a:ext>
            </a:extLst>
          </p:cNvPr>
          <p:cNvSpPr txBox="1"/>
          <p:nvPr/>
        </p:nvSpPr>
        <p:spPr>
          <a:xfrm>
            <a:off x="2905468" y="4354478"/>
            <a:ext cx="3357627" cy="369332"/>
          </a:xfrm>
          <a:prstGeom prst="rect">
            <a:avLst/>
          </a:prstGeom>
          <a:noFill/>
        </p:spPr>
        <p:txBody>
          <a:bodyPr wrap="square" rtlCol="0">
            <a:spAutoFit/>
          </a:bodyPr>
          <a:lstStyle>
            <a:defPPr>
              <a:defRPr lang="es-CL"/>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3429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685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0287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1714500" algn="l" defTabSz="685800" rtl="0" eaLnBrk="1" latinLnBrk="0" hangingPunct="1">
              <a:defRPr kern="1200">
                <a:solidFill>
                  <a:schemeClr val="tx1"/>
                </a:solidFill>
                <a:latin typeface="Calibri" panose="020F0502020204030204" pitchFamily="34" charset="0"/>
                <a:ea typeface="+mn-ea"/>
                <a:cs typeface="+mn-cs"/>
              </a:defRPr>
            </a:lvl6pPr>
            <a:lvl7pPr marL="2057400" algn="l" defTabSz="685800" rtl="0" eaLnBrk="1" latinLnBrk="0" hangingPunct="1">
              <a:defRPr kern="1200">
                <a:solidFill>
                  <a:schemeClr val="tx1"/>
                </a:solidFill>
                <a:latin typeface="Calibri" panose="020F0502020204030204" pitchFamily="34" charset="0"/>
                <a:ea typeface="+mn-ea"/>
                <a:cs typeface="+mn-cs"/>
              </a:defRPr>
            </a:lvl7pPr>
            <a:lvl8pPr marL="2400300" algn="l" defTabSz="685800" rtl="0" eaLnBrk="1" latinLnBrk="0" hangingPunct="1">
              <a:defRPr kern="1200">
                <a:solidFill>
                  <a:schemeClr val="tx1"/>
                </a:solidFill>
                <a:latin typeface="Calibri" panose="020F0502020204030204" pitchFamily="34" charset="0"/>
                <a:ea typeface="+mn-ea"/>
                <a:cs typeface="+mn-cs"/>
              </a:defRPr>
            </a:lvl8pPr>
            <a:lvl9pPr marL="2743200" algn="l" defTabSz="685800" rtl="0" eaLnBrk="1" latinLnBrk="0" hangingPunct="1">
              <a:defRPr kern="1200">
                <a:solidFill>
                  <a:schemeClr val="tx1"/>
                </a:solidFill>
                <a:latin typeface="Calibri" panose="020F0502020204030204" pitchFamily="34" charset="0"/>
                <a:ea typeface="+mn-ea"/>
                <a:cs typeface="+mn-cs"/>
              </a:defRPr>
            </a:lvl9pPr>
          </a:lstStyle>
          <a:p>
            <a:r>
              <a:rPr lang="es-ES" sz="900" dirty="0" err="1"/>
              <a:t>Public</a:t>
            </a:r>
            <a:r>
              <a:rPr lang="es-ES" sz="900" dirty="0"/>
              <a:t> </a:t>
            </a:r>
            <a:r>
              <a:rPr lang="es-ES" sz="900" dirty="0" err="1"/>
              <a:t>goods</a:t>
            </a:r>
            <a:r>
              <a:rPr lang="es-ES" sz="900" dirty="0"/>
              <a:t> (</a:t>
            </a:r>
            <a:r>
              <a:rPr lang="es-ES" sz="900" dirty="0" err="1"/>
              <a:t>research</a:t>
            </a:r>
            <a:r>
              <a:rPr lang="es-ES" sz="900" dirty="0"/>
              <a:t>, </a:t>
            </a:r>
            <a:r>
              <a:rPr lang="es-ES" sz="900" dirty="0" err="1"/>
              <a:t>innovation</a:t>
            </a:r>
            <a:r>
              <a:rPr lang="es-ES" sz="900" dirty="0"/>
              <a:t> and </a:t>
            </a:r>
            <a:r>
              <a:rPr lang="es-ES" sz="900" dirty="0" err="1"/>
              <a:t>community</a:t>
            </a:r>
            <a:r>
              <a:rPr lang="es-ES" sz="900" dirty="0"/>
              <a:t> </a:t>
            </a:r>
            <a:r>
              <a:rPr lang="es-ES" sz="900" dirty="0" err="1"/>
              <a:t>engagement</a:t>
            </a:r>
            <a:r>
              <a:rPr lang="es-ES" sz="900" dirty="0"/>
              <a:t>)</a:t>
            </a:r>
            <a:endParaRPr lang="es-CL" sz="900" dirty="0"/>
          </a:p>
          <a:p>
            <a:endParaRPr lang="es-CL" sz="900" dirty="0"/>
          </a:p>
        </p:txBody>
      </p:sp>
      <p:sp>
        <p:nvSpPr>
          <p:cNvPr id="35" name="CuadroTexto 34">
            <a:extLst>
              <a:ext uri="{FF2B5EF4-FFF2-40B4-BE49-F238E27FC236}">
                <a16:creationId xmlns:a16="http://schemas.microsoft.com/office/drawing/2014/main" id="{0407E8EA-6917-3F62-AF65-F9D56B0F13B8}"/>
              </a:ext>
            </a:extLst>
          </p:cNvPr>
          <p:cNvSpPr txBox="1"/>
          <p:nvPr/>
        </p:nvSpPr>
        <p:spPr>
          <a:xfrm rot="2700905">
            <a:off x="4265065" y="2595481"/>
            <a:ext cx="3552395" cy="230832"/>
          </a:xfrm>
          <a:prstGeom prst="rect">
            <a:avLst/>
          </a:prstGeom>
          <a:noFill/>
        </p:spPr>
        <p:txBody>
          <a:bodyPr wrap="square" rtlCol="0">
            <a:spAutoFit/>
          </a:bodyPr>
          <a:lstStyle>
            <a:defPPr>
              <a:defRPr lang="es-CL"/>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3429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685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0287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1714500" algn="l" defTabSz="685800" rtl="0" eaLnBrk="1" latinLnBrk="0" hangingPunct="1">
              <a:defRPr kern="1200">
                <a:solidFill>
                  <a:schemeClr val="tx1"/>
                </a:solidFill>
                <a:latin typeface="Calibri" panose="020F0502020204030204" pitchFamily="34" charset="0"/>
                <a:ea typeface="+mn-ea"/>
                <a:cs typeface="+mn-cs"/>
              </a:defRPr>
            </a:lvl6pPr>
            <a:lvl7pPr marL="2057400" algn="l" defTabSz="685800" rtl="0" eaLnBrk="1" latinLnBrk="0" hangingPunct="1">
              <a:defRPr kern="1200">
                <a:solidFill>
                  <a:schemeClr val="tx1"/>
                </a:solidFill>
                <a:latin typeface="Calibri" panose="020F0502020204030204" pitchFamily="34" charset="0"/>
                <a:ea typeface="+mn-ea"/>
                <a:cs typeface="+mn-cs"/>
              </a:defRPr>
            </a:lvl7pPr>
            <a:lvl8pPr marL="2400300" algn="l" defTabSz="685800" rtl="0" eaLnBrk="1" latinLnBrk="0" hangingPunct="1">
              <a:defRPr kern="1200">
                <a:solidFill>
                  <a:schemeClr val="tx1"/>
                </a:solidFill>
                <a:latin typeface="Calibri" panose="020F0502020204030204" pitchFamily="34" charset="0"/>
                <a:ea typeface="+mn-ea"/>
                <a:cs typeface="+mn-cs"/>
              </a:defRPr>
            </a:lvl8pPr>
            <a:lvl9pPr marL="2743200" algn="l" defTabSz="685800" rtl="0" eaLnBrk="1" latinLnBrk="0" hangingPunct="1">
              <a:defRPr kern="1200">
                <a:solidFill>
                  <a:schemeClr val="tx1"/>
                </a:solidFill>
                <a:latin typeface="Calibri" panose="020F0502020204030204" pitchFamily="34" charset="0"/>
                <a:ea typeface="+mn-ea"/>
                <a:cs typeface="+mn-cs"/>
              </a:defRPr>
            </a:lvl9pPr>
          </a:lstStyle>
          <a:p>
            <a:pPr algn="ctr"/>
            <a:r>
              <a:rPr lang="es-ES" sz="900" dirty="0" err="1"/>
              <a:t>Annual</a:t>
            </a:r>
            <a:r>
              <a:rPr lang="es-ES" sz="900" dirty="0"/>
              <a:t> </a:t>
            </a:r>
            <a:r>
              <a:rPr lang="es-ES" sz="900" dirty="0" err="1"/>
              <a:t>contribution</a:t>
            </a:r>
            <a:r>
              <a:rPr lang="es-ES" sz="900" dirty="0"/>
              <a:t> </a:t>
            </a:r>
            <a:r>
              <a:rPr lang="es-ES" sz="900" dirty="0" err="1"/>
              <a:t>with</a:t>
            </a:r>
            <a:r>
              <a:rPr lang="es-ES" sz="900" dirty="0"/>
              <a:t> </a:t>
            </a:r>
            <a:r>
              <a:rPr lang="es-ES" sz="900" dirty="0" err="1"/>
              <a:t>authomatic</a:t>
            </a:r>
            <a:r>
              <a:rPr lang="es-ES" sz="900" dirty="0"/>
              <a:t> </a:t>
            </a:r>
            <a:r>
              <a:rPr lang="es-ES" sz="900" dirty="0" err="1"/>
              <a:t>payment</a:t>
            </a:r>
            <a:endParaRPr lang="es-CL" sz="900" dirty="0"/>
          </a:p>
        </p:txBody>
      </p:sp>
      <p:sp>
        <p:nvSpPr>
          <p:cNvPr id="37" name="Google Shape;113;p14">
            <a:extLst>
              <a:ext uri="{FF2B5EF4-FFF2-40B4-BE49-F238E27FC236}">
                <a16:creationId xmlns:a16="http://schemas.microsoft.com/office/drawing/2014/main" id="{BCC157FB-E03F-B4C4-B34B-02192F0B7EDC}"/>
              </a:ext>
            </a:extLst>
          </p:cNvPr>
          <p:cNvSpPr txBox="1"/>
          <p:nvPr/>
        </p:nvSpPr>
        <p:spPr>
          <a:xfrm>
            <a:off x="393055" y="453821"/>
            <a:ext cx="8863490" cy="392385"/>
          </a:xfrm>
          <a:prstGeom prst="rect">
            <a:avLst/>
          </a:prstGeom>
          <a:noFill/>
          <a:ln>
            <a:noFill/>
          </a:ln>
        </p:spPr>
        <p:txBody>
          <a:bodyPr spcFirstLastPara="1" wrap="square" lIns="68569" tIns="34275" rIns="68569" bIns="34275" anchor="t" anchorCtr="0">
            <a:spAutoFit/>
          </a:bodyPr>
          <a:lstStyle>
            <a:defPPr>
              <a:defRPr lang="es-CL"/>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3429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685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0287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1714500" algn="l" defTabSz="685800" rtl="0" eaLnBrk="1" latinLnBrk="0" hangingPunct="1">
              <a:defRPr kern="1200">
                <a:solidFill>
                  <a:schemeClr val="tx1"/>
                </a:solidFill>
                <a:latin typeface="Calibri" panose="020F0502020204030204" pitchFamily="34" charset="0"/>
                <a:ea typeface="+mn-ea"/>
                <a:cs typeface="+mn-cs"/>
              </a:defRPr>
            </a:lvl6pPr>
            <a:lvl7pPr marL="2057400" algn="l" defTabSz="685800" rtl="0" eaLnBrk="1" latinLnBrk="0" hangingPunct="1">
              <a:defRPr kern="1200">
                <a:solidFill>
                  <a:schemeClr val="tx1"/>
                </a:solidFill>
                <a:latin typeface="Calibri" panose="020F0502020204030204" pitchFamily="34" charset="0"/>
                <a:ea typeface="+mn-ea"/>
                <a:cs typeface="+mn-cs"/>
              </a:defRPr>
            </a:lvl7pPr>
            <a:lvl8pPr marL="2400300" algn="l" defTabSz="685800" rtl="0" eaLnBrk="1" latinLnBrk="0" hangingPunct="1">
              <a:defRPr kern="1200">
                <a:solidFill>
                  <a:schemeClr val="tx1"/>
                </a:solidFill>
                <a:latin typeface="Calibri" panose="020F0502020204030204" pitchFamily="34" charset="0"/>
                <a:ea typeface="+mn-ea"/>
                <a:cs typeface="+mn-cs"/>
              </a:defRPr>
            </a:lvl8pPr>
            <a:lvl9pPr marL="2743200" algn="l" defTabSz="685800" rtl="0" eaLnBrk="1" latinLnBrk="0" hangingPunct="1">
              <a:defRPr kern="1200">
                <a:solidFill>
                  <a:schemeClr val="tx1"/>
                </a:solidFill>
                <a:latin typeface="Calibri" panose="020F0502020204030204" pitchFamily="34" charset="0"/>
                <a:ea typeface="+mn-ea"/>
                <a:cs typeface="+mn-cs"/>
              </a:defRPr>
            </a:lvl9pPr>
          </a:lstStyle>
          <a:p>
            <a:r>
              <a:rPr lang="es-ES" sz="2100" b="1" dirty="0">
                <a:solidFill>
                  <a:srgbClr val="0070C0"/>
                </a:solidFill>
                <a:latin typeface="Verdana Pro"/>
                <a:ea typeface="Open sans"/>
                <a:cs typeface="Open sans"/>
              </a:rPr>
              <a:t>New </a:t>
            </a:r>
            <a:r>
              <a:rPr lang="es-ES" sz="2100" b="1" dirty="0" err="1">
                <a:solidFill>
                  <a:srgbClr val="0070C0"/>
                </a:solidFill>
                <a:latin typeface="Verdana Pro"/>
                <a:ea typeface="Open sans"/>
                <a:cs typeface="Open sans"/>
              </a:rPr>
              <a:t>funding</a:t>
            </a:r>
            <a:r>
              <a:rPr lang="es-ES" sz="2100" b="1" dirty="0">
                <a:solidFill>
                  <a:srgbClr val="0070C0"/>
                </a:solidFill>
                <a:latin typeface="Verdana Pro"/>
                <a:ea typeface="Open sans"/>
                <a:cs typeface="Open sans"/>
              </a:rPr>
              <a:t> </a:t>
            </a:r>
            <a:r>
              <a:rPr lang="es-ES" sz="2100" b="1" dirty="0" err="1">
                <a:solidFill>
                  <a:srgbClr val="0070C0"/>
                </a:solidFill>
                <a:latin typeface="Verdana Pro"/>
                <a:ea typeface="Open sans"/>
                <a:cs typeface="Open sans"/>
              </a:rPr>
              <a:t>mechanism</a:t>
            </a:r>
            <a:r>
              <a:rPr lang="es-ES" sz="2100" b="1" dirty="0">
                <a:solidFill>
                  <a:srgbClr val="0070C0"/>
                </a:solidFill>
                <a:latin typeface="Verdana Pro"/>
                <a:ea typeface="Open sans"/>
                <a:cs typeface="Open sans"/>
              </a:rPr>
              <a:t>: FES</a:t>
            </a:r>
            <a:endParaRPr lang="es-ES" sz="2100" b="1" dirty="0">
              <a:solidFill>
                <a:srgbClr val="0070C0"/>
              </a:solidFill>
              <a:latin typeface="Verdana Pro"/>
              <a:ea typeface="Open sans" panose="020B0606030504020204" pitchFamily="34" charset="0"/>
              <a:cs typeface="Open sans" panose="020B0606030504020204" pitchFamily="34" charset="0"/>
            </a:endParaRPr>
          </a:p>
        </p:txBody>
      </p:sp>
      <p:cxnSp>
        <p:nvCxnSpPr>
          <p:cNvPr id="2" name="Conector recto de flecha 19">
            <a:extLst>
              <a:ext uri="{FF2B5EF4-FFF2-40B4-BE49-F238E27FC236}">
                <a16:creationId xmlns:a16="http://schemas.microsoft.com/office/drawing/2014/main" id="{FC1A79D4-ABAA-098D-E120-9F789FB58462}"/>
              </a:ext>
            </a:extLst>
          </p:cNvPr>
          <p:cNvCxnSpPr>
            <a:cxnSpLocks/>
          </p:cNvCxnSpPr>
          <p:nvPr/>
        </p:nvCxnSpPr>
        <p:spPr>
          <a:xfrm flipH="1" flipV="1">
            <a:off x="4869950" y="2028057"/>
            <a:ext cx="1736751" cy="178545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 name="CuadroTexto 34">
            <a:extLst>
              <a:ext uri="{FF2B5EF4-FFF2-40B4-BE49-F238E27FC236}">
                <a16:creationId xmlns:a16="http://schemas.microsoft.com/office/drawing/2014/main" id="{81F11509-A3CA-DE91-47D0-27A41240635F}"/>
              </a:ext>
            </a:extLst>
          </p:cNvPr>
          <p:cNvSpPr txBox="1"/>
          <p:nvPr/>
        </p:nvSpPr>
        <p:spPr>
          <a:xfrm rot="2700905">
            <a:off x="4431880" y="3535659"/>
            <a:ext cx="3792228" cy="230832"/>
          </a:xfrm>
          <a:prstGeom prst="rect">
            <a:avLst/>
          </a:prstGeom>
          <a:noFill/>
        </p:spPr>
        <p:txBody>
          <a:bodyPr wrap="square" rtlCol="0">
            <a:spAutoFit/>
          </a:bodyPr>
          <a:lstStyle>
            <a:defPPr>
              <a:defRPr lang="es-CL"/>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3429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685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0287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1714500" algn="l" defTabSz="685800" rtl="0" eaLnBrk="1" latinLnBrk="0" hangingPunct="1">
              <a:defRPr kern="1200">
                <a:solidFill>
                  <a:schemeClr val="tx1"/>
                </a:solidFill>
                <a:latin typeface="Calibri" panose="020F0502020204030204" pitchFamily="34" charset="0"/>
                <a:ea typeface="+mn-ea"/>
                <a:cs typeface="+mn-cs"/>
              </a:defRPr>
            </a:lvl6pPr>
            <a:lvl7pPr marL="2057400" algn="l" defTabSz="685800" rtl="0" eaLnBrk="1" latinLnBrk="0" hangingPunct="1">
              <a:defRPr kern="1200">
                <a:solidFill>
                  <a:schemeClr val="tx1"/>
                </a:solidFill>
                <a:latin typeface="Calibri" panose="020F0502020204030204" pitchFamily="34" charset="0"/>
                <a:ea typeface="+mn-ea"/>
                <a:cs typeface="+mn-cs"/>
              </a:defRPr>
            </a:lvl7pPr>
            <a:lvl8pPr marL="2400300" algn="l" defTabSz="685800" rtl="0" eaLnBrk="1" latinLnBrk="0" hangingPunct="1">
              <a:defRPr kern="1200">
                <a:solidFill>
                  <a:schemeClr val="tx1"/>
                </a:solidFill>
                <a:latin typeface="Calibri" panose="020F0502020204030204" pitchFamily="34" charset="0"/>
                <a:ea typeface="+mn-ea"/>
                <a:cs typeface="+mn-cs"/>
              </a:defRPr>
            </a:lvl8pPr>
            <a:lvl9pPr marL="2743200" algn="l" defTabSz="685800" rtl="0" eaLnBrk="1" latinLnBrk="0" hangingPunct="1">
              <a:defRPr kern="1200">
                <a:solidFill>
                  <a:schemeClr val="tx1"/>
                </a:solidFill>
                <a:latin typeface="Calibri" panose="020F0502020204030204" pitchFamily="34" charset="0"/>
                <a:ea typeface="+mn-ea"/>
                <a:cs typeface="+mn-cs"/>
              </a:defRPr>
            </a:lvl9pPr>
          </a:lstStyle>
          <a:p>
            <a:r>
              <a:rPr lang="es-ES" sz="900" dirty="0"/>
              <a:t>Free </a:t>
            </a:r>
            <a:r>
              <a:rPr lang="es-ES" sz="900" dirty="0" err="1"/>
              <a:t>education</a:t>
            </a:r>
            <a:r>
              <a:rPr lang="es-ES" sz="900" dirty="0"/>
              <a:t> (at </a:t>
            </a:r>
            <a:r>
              <a:rPr lang="es-ES" sz="900" dirty="0" err="1"/>
              <a:t>the</a:t>
            </a:r>
            <a:r>
              <a:rPr lang="es-ES" sz="900" dirty="0"/>
              <a:t> </a:t>
            </a:r>
            <a:r>
              <a:rPr lang="es-ES" sz="900" dirty="0" err="1"/>
              <a:t>point</a:t>
            </a:r>
            <a:r>
              <a:rPr lang="es-ES" sz="900" dirty="0"/>
              <a:t> </a:t>
            </a:r>
            <a:r>
              <a:rPr lang="es-ES" sz="900" dirty="0" err="1"/>
              <a:t>of</a:t>
            </a:r>
            <a:r>
              <a:rPr lang="es-ES" sz="900" dirty="0"/>
              <a:t> </a:t>
            </a:r>
            <a:r>
              <a:rPr lang="es-ES" sz="900" dirty="0" err="1"/>
              <a:t>access</a:t>
            </a:r>
            <a:r>
              <a:rPr lang="es-ES" sz="900" dirty="0"/>
              <a:t>)</a:t>
            </a:r>
            <a:endParaRPr lang="es-CL" sz="900" dirty="0"/>
          </a:p>
        </p:txBody>
      </p:sp>
      <p:cxnSp>
        <p:nvCxnSpPr>
          <p:cNvPr id="6" name="Conector recto de flecha 19">
            <a:extLst>
              <a:ext uri="{FF2B5EF4-FFF2-40B4-BE49-F238E27FC236}">
                <a16:creationId xmlns:a16="http://schemas.microsoft.com/office/drawing/2014/main" id="{4CF1022D-8067-96F4-F025-7047319ACC10}"/>
              </a:ext>
            </a:extLst>
          </p:cNvPr>
          <p:cNvCxnSpPr>
            <a:cxnSpLocks/>
          </p:cNvCxnSpPr>
          <p:nvPr/>
        </p:nvCxnSpPr>
        <p:spPr>
          <a:xfrm flipH="1">
            <a:off x="2072304" y="2074057"/>
            <a:ext cx="1399860" cy="162890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CuadroTexto 23">
            <a:extLst>
              <a:ext uri="{FF2B5EF4-FFF2-40B4-BE49-F238E27FC236}">
                <a16:creationId xmlns:a16="http://schemas.microsoft.com/office/drawing/2014/main" id="{603B33D2-7E99-5B4D-80E4-91FE8EDF7EA2}"/>
              </a:ext>
            </a:extLst>
          </p:cNvPr>
          <p:cNvSpPr txBox="1"/>
          <p:nvPr/>
        </p:nvSpPr>
        <p:spPr>
          <a:xfrm rot="18677782">
            <a:off x="1008714" y="2357390"/>
            <a:ext cx="3792228" cy="230832"/>
          </a:xfrm>
          <a:prstGeom prst="rect">
            <a:avLst/>
          </a:prstGeom>
          <a:noFill/>
        </p:spPr>
        <p:txBody>
          <a:bodyPr wrap="square" rtlCol="0">
            <a:spAutoFit/>
          </a:bodyPr>
          <a:lstStyle>
            <a:defPPr>
              <a:defRPr lang="es-CL"/>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3429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685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0287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1714500" algn="l" defTabSz="685800" rtl="0" eaLnBrk="1" latinLnBrk="0" hangingPunct="1">
              <a:defRPr kern="1200">
                <a:solidFill>
                  <a:schemeClr val="tx1"/>
                </a:solidFill>
                <a:latin typeface="Calibri" panose="020F0502020204030204" pitchFamily="34" charset="0"/>
                <a:ea typeface="+mn-ea"/>
                <a:cs typeface="+mn-cs"/>
              </a:defRPr>
            </a:lvl6pPr>
            <a:lvl7pPr marL="2057400" algn="l" defTabSz="685800" rtl="0" eaLnBrk="1" latinLnBrk="0" hangingPunct="1">
              <a:defRPr kern="1200">
                <a:solidFill>
                  <a:schemeClr val="tx1"/>
                </a:solidFill>
                <a:latin typeface="Calibri" panose="020F0502020204030204" pitchFamily="34" charset="0"/>
                <a:ea typeface="+mn-ea"/>
                <a:cs typeface="+mn-cs"/>
              </a:defRPr>
            </a:lvl7pPr>
            <a:lvl8pPr marL="2400300" algn="l" defTabSz="685800" rtl="0" eaLnBrk="1" latinLnBrk="0" hangingPunct="1">
              <a:defRPr kern="1200">
                <a:solidFill>
                  <a:schemeClr val="tx1"/>
                </a:solidFill>
                <a:latin typeface="Calibri" panose="020F0502020204030204" pitchFamily="34" charset="0"/>
                <a:ea typeface="+mn-ea"/>
                <a:cs typeface="+mn-cs"/>
              </a:defRPr>
            </a:lvl8pPr>
            <a:lvl9pPr marL="2743200" algn="l" defTabSz="685800" rtl="0" eaLnBrk="1" latinLnBrk="0" hangingPunct="1">
              <a:defRPr kern="1200">
                <a:solidFill>
                  <a:schemeClr val="tx1"/>
                </a:solidFill>
                <a:latin typeface="Calibri" panose="020F0502020204030204" pitchFamily="34" charset="0"/>
                <a:ea typeface="+mn-ea"/>
                <a:cs typeface="+mn-cs"/>
              </a:defRPr>
            </a:lvl9pPr>
          </a:lstStyle>
          <a:p>
            <a:r>
              <a:rPr lang="es-ES" sz="900" dirty="0"/>
              <a:t>Social </a:t>
            </a:r>
            <a:r>
              <a:rPr lang="es-ES" sz="900" dirty="0" err="1"/>
              <a:t>responsability</a:t>
            </a:r>
            <a:r>
              <a:rPr lang="es-ES" sz="900" dirty="0"/>
              <a:t>  and </a:t>
            </a:r>
            <a:r>
              <a:rPr lang="es-ES" sz="900" dirty="0" err="1"/>
              <a:t>annual</a:t>
            </a:r>
            <a:r>
              <a:rPr lang="es-ES" sz="900" dirty="0"/>
              <a:t> </a:t>
            </a:r>
            <a:r>
              <a:rPr lang="es-ES" sz="900" dirty="0" err="1"/>
              <a:t>contribution</a:t>
            </a:r>
            <a:r>
              <a:rPr lang="es-ES" sz="900" dirty="0"/>
              <a:t> after </a:t>
            </a:r>
            <a:r>
              <a:rPr lang="es-ES" sz="900" dirty="0" err="1"/>
              <a:t>graduation</a:t>
            </a:r>
            <a:r>
              <a:rPr lang="es-ES" sz="900" dirty="0"/>
              <a:t> </a:t>
            </a:r>
            <a:endParaRPr lang="es-CL" sz="900" dirty="0"/>
          </a:p>
        </p:txBody>
      </p:sp>
    </p:spTree>
    <p:extLst>
      <p:ext uri="{BB962C8B-B14F-4D97-AF65-F5344CB8AC3E}">
        <p14:creationId xmlns:p14="http://schemas.microsoft.com/office/powerpoint/2010/main" val="42818346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122" name="Marcador de texto 2">
            <a:extLst>
              <a:ext uri="{FF2B5EF4-FFF2-40B4-BE49-F238E27FC236}">
                <a16:creationId xmlns:a16="http://schemas.microsoft.com/office/drawing/2014/main" id="{63DE7B47-70B3-B4FE-03B2-A4B23AEF8BDE}"/>
              </a:ext>
            </a:extLst>
          </p:cNvPr>
          <p:cNvSpPr>
            <a:spLocks noGrp="1" noChangeArrowheads="1"/>
          </p:cNvSpPr>
          <p:nvPr>
            <p:ph type="body" sz="quarter" idx="16"/>
          </p:nvPr>
        </p:nvSpPr>
        <p:spPr>
          <a:xfrm>
            <a:off x="2416815" y="1711805"/>
            <a:ext cx="6199459" cy="3022616"/>
          </a:xfrm>
        </p:spPr>
        <p:txBody>
          <a:bodyPr lIns="68580" tIns="34290" rIns="68580" bIns="34290" anchor="t"/>
          <a:lstStyle>
            <a:defPPr>
              <a:defRPr lang="es-CL"/>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3429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685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0287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1714500" algn="l" defTabSz="685800" rtl="0" eaLnBrk="1" latinLnBrk="0" hangingPunct="1">
              <a:defRPr kern="1200">
                <a:solidFill>
                  <a:schemeClr val="tx1"/>
                </a:solidFill>
                <a:latin typeface="Calibri" panose="020F0502020204030204" pitchFamily="34" charset="0"/>
                <a:ea typeface="+mn-ea"/>
                <a:cs typeface="+mn-cs"/>
              </a:defRPr>
            </a:lvl6pPr>
            <a:lvl7pPr marL="2057400" algn="l" defTabSz="685800" rtl="0" eaLnBrk="1" latinLnBrk="0" hangingPunct="1">
              <a:defRPr kern="1200">
                <a:solidFill>
                  <a:schemeClr val="tx1"/>
                </a:solidFill>
                <a:latin typeface="Calibri" panose="020F0502020204030204" pitchFamily="34" charset="0"/>
                <a:ea typeface="+mn-ea"/>
                <a:cs typeface="+mn-cs"/>
              </a:defRPr>
            </a:lvl7pPr>
            <a:lvl8pPr marL="2400300" algn="l" defTabSz="685800" rtl="0" eaLnBrk="1" latinLnBrk="0" hangingPunct="1">
              <a:defRPr kern="1200">
                <a:solidFill>
                  <a:schemeClr val="tx1"/>
                </a:solidFill>
                <a:latin typeface="Calibri" panose="020F0502020204030204" pitchFamily="34" charset="0"/>
                <a:ea typeface="+mn-ea"/>
                <a:cs typeface="+mn-cs"/>
              </a:defRPr>
            </a:lvl8pPr>
            <a:lvl9pPr marL="2743200" algn="l" defTabSz="685800" rtl="0" eaLnBrk="1" latinLnBrk="0" hangingPunct="1">
              <a:defRPr kern="1200">
                <a:solidFill>
                  <a:schemeClr val="tx1"/>
                </a:solidFill>
                <a:latin typeface="Calibri" panose="020F0502020204030204" pitchFamily="34" charset="0"/>
                <a:ea typeface="+mn-ea"/>
                <a:cs typeface="+mn-cs"/>
              </a:defRPr>
            </a:lvl9pPr>
          </a:lstStyle>
          <a:p>
            <a:pPr>
              <a:defRPr/>
            </a:pPr>
            <a:endParaRPr kumimoji="0" lang="es-ES" b="1" i="0" strike="noStrike" kern="1200" cap="none" spc="0" normalizeH="0" baseline="0" noProof="0" dirty="0">
              <a:ln>
                <a:noFill/>
              </a:ln>
              <a:solidFill>
                <a:srgbClr val="02527A"/>
              </a:solidFill>
              <a:effectLst/>
              <a:uLnTx/>
              <a:uFillTx/>
              <a:latin typeface="+mn-lt"/>
              <a:ea typeface="Verdana"/>
              <a:cs typeface="Calibri" panose="020F0502020204030204"/>
            </a:endParaRPr>
          </a:p>
          <a:p>
            <a:pPr>
              <a:defRPr/>
            </a:pPr>
            <a:r>
              <a:rPr kumimoji="0" lang="es-ES" sz="1200" b="1" i="0" strike="noStrike" kern="1200" cap="none" spc="0" normalizeH="0" baseline="0" noProof="0" dirty="0">
                <a:ln>
                  <a:noFill/>
                </a:ln>
                <a:solidFill>
                  <a:srgbClr val="02527A"/>
                </a:solidFill>
                <a:effectLst/>
                <a:uLnTx/>
                <a:uFillTx/>
                <a:latin typeface="+mn-lt"/>
                <a:ea typeface="Verdana"/>
                <a:cs typeface="Calibri" panose="020F0502020204030204"/>
              </a:rPr>
              <a:t>N</a:t>
            </a:r>
            <a:r>
              <a:rPr lang="es-ES" sz="1200" b="1" dirty="0" err="1">
                <a:solidFill>
                  <a:srgbClr val="02527A"/>
                </a:solidFill>
                <a:latin typeface="+mn-lt"/>
                <a:ea typeface="Verdana"/>
                <a:cs typeface="Calibri" panose="020F0502020204030204"/>
              </a:rPr>
              <a:t>ew</a:t>
            </a:r>
            <a:r>
              <a:rPr lang="es-ES" sz="1200" b="1" dirty="0">
                <a:solidFill>
                  <a:srgbClr val="02527A"/>
                </a:solidFill>
                <a:latin typeface="+mn-lt"/>
                <a:ea typeface="Verdana"/>
                <a:cs typeface="Calibri" panose="020F0502020204030204"/>
              </a:rPr>
              <a:t> </a:t>
            </a:r>
            <a:r>
              <a:rPr lang="es-ES" sz="1200" b="1" dirty="0" err="1">
                <a:solidFill>
                  <a:srgbClr val="02527A"/>
                </a:solidFill>
                <a:latin typeface="+mn-lt"/>
                <a:ea typeface="Verdana"/>
                <a:cs typeface="Calibri" panose="020F0502020204030204"/>
              </a:rPr>
              <a:t>Public</a:t>
            </a:r>
            <a:r>
              <a:rPr lang="es-ES" sz="1200" b="1" dirty="0">
                <a:solidFill>
                  <a:srgbClr val="02527A"/>
                </a:solidFill>
                <a:latin typeface="+mn-lt"/>
                <a:ea typeface="Verdana"/>
                <a:cs typeface="Calibri" panose="020F0502020204030204"/>
              </a:rPr>
              <a:t> </a:t>
            </a:r>
            <a:r>
              <a:rPr lang="es-ES" sz="1200" b="1" dirty="0" err="1">
                <a:solidFill>
                  <a:srgbClr val="02527A"/>
                </a:solidFill>
                <a:latin typeface="+mn-lt"/>
                <a:ea typeface="Verdana"/>
                <a:cs typeface="Calibri" panose="020F0502020204030204"/>
              </a:rPr>
              <a:t>Funding</a:t>
            </a:r>
            <a:r>
              <a:rPr lang="es-ES" sz="1200" b="1" dirty="0">
                <a:solidFill>
                  <a:srgbClr val="02527A"/>
                </a:solidFill>
                <a:latin typeface="+mn-lt"/>
                <a:ea typeface="Verdana"/>
                <a:cs typeface="Calibri" panose="020F0502020204030204"/>
              </a:rPr>
              <a:t> </a:t>
            </a:r>
            <a:r>
              <a:rPr lang="es-ES" sz="1200" b="1" dirty="0" err="1">
                <a:solidFill>
                  <a:srgbClr val="02527A"/>
                </a:solidFill>
                <a:latin typeface="+mn-lt"/>
                <a:ea typeface="Verdana"/>
                <a:cs typeface="Calibri" panose="020F0502020204030204"/>
              </a:rPr>
              <a:t>Instrument</a:t>
            </a:r>
            <a:r>
              <a:rPr lang="es-ES" sz="1200" b="1" dirty="0">
                <a:solidFill>
                  <a:srgbClr val="02527A"/>
                </a:solidFill>
                <a:latin typeface="+mn-lt"/>
                <a:ea typeface="Verdana"/>
                <a:cs typeface="Calibri" panose="020F0502020204030204"/>
              </a:rPr>
              <a:t> </a:t>
            </a:r>
            <a:r>
              <a:rPr lang="es-ES" sz="1200" b="1" dirty="0" err="1">
                <a:solidFill>
                  <a:srgbClr val="02527A"/>
                </a:solidFill>
                <a:latin typeface="+mn-lt"/>
                <a:ea typeface="Verdana"/>
                <a:cs typeface="Calibri" panose="020F0502020204030204"/>
              </a:rPr>
              <a:t>for</a:t>
            </a:r>
            <a:r>
              <a:rPr lang="es-ES" sz="1200" b="1" dirty="0">
                <a:solidFill>
                  <a:srgbClr val="02527A"/>
                </a:solidFill>
                <a:latin typeface="+mn-lt"/>
                <a:ea typeface="Verdana"/>
                <a:cs typeface="Calibri" panose="020F0502020204030204"/>
              </a:rPr>
              <a:t> </a:t>
            </a:r>
            <a:r>
              <a:rPr lang="es-ES" sz="1200" b="1" dirty="0" err="1">
                <a:solidFill>
                  <a:srgbClr val="02527A"/>
                </a:solidFill>
                <a:latin typeface="+mn-lt"/>
                <a:ea typeface="Verdana"/>
                <a:cs typeface="Calibri" panose="020F0502020204030204"/>
              </a:rPr>
              <a:t>Higher</a:t>
            </a:r>
            <a:r>
              <a:rPr lang="es-ES" sz="1200" b="1" dirty="0">
                <a:solidFill>
                  <a:srgbClr val="02527A"/>
                </a:solidFill>
                <a:latin typeface="+mn-lt"/>
                <a:ea typeface="Verdana"/>
                <a:cs typeface="Calibri" panose="020F0502020204030204"/>
              </a:rPr>
              <a:t> </a:t>
            </a:r>
            <a:r>
              <a:rPr lang="es-ES" sz="1200" b="1" dirty="0" err="1">
                <a:solidFill>
                  <a:srgbClr val="02527A"/>
                </a:solidFill>
                <a:latin typeface="+mn-lt"/>
                <a:ea typeface="Verdana"/>
                <a:cs typeface="Calibri" panose="020F0502020204030204"/>
              </a:rPr>
              <a:t>Education</a:t>
            </a:r>
            <a:r>
              <a:rPr lang="es-ES" sz="1200" b="1" dirty="0">
                <a:solidFill>
                  <a:srgbClr val="02527A"/>
                </a:solidFill>
                <a:latin typeface="+mn-lt"/>
                <a:ea typeface="Verdana"/>
                <a:cs typeface="Calibri" panose="020F0502020204030204"/>
              </a:rPr>
              <a:t> </a:t>
            </a:r>
            <a:r>
              <a:rPr kumimoji="0" lang="es-ES" sz="1200" b="1" i="0" strike="noStrike" kern="1200" cap="none" spc="0" normalizeH="0" baseline="0" noProof="0" dirty="0">
                <a:ln>
                  <a:noFill/>
                </a:ln>
                <a:solidFill>
                  <a:srgbClr val="02527A"/>
                </a:solidFill>
                <a:effectLst/>
                <a:uLnTx/>
                <a:uFillTx/>
                <a:latin typeface="+mn-lt"/>
                <a:ea typeface="Verdana"/>
                <a:cs typeface="Calibri" panose="020F0502020204030204"/>
              </a:rPr>
              <a:t>(FES)</a:t>
            </a:r>
            <a:endParaRPr kumimoji="0" lang="es-ES" sz="1350" b="0" i="0" u="none" strike="noStrike" kern="1200" cap="none" spc="0" normalizeH="0" baseline="0" noProof="0" dirty="0">
              <a:ln>
                <a:noFill/>
              </a:ln>
              <a:solidFill>
                <a:srgbClr val="02527A"/>
              </a:solidFill>
              <a:effectLst/>
              <a:uLnTx/>
              <a:uFillTx/>
              <a:latin typeface="+mn-lt"/>
              <a:ea typeface="Verdana"/>
              <a:cs typeface="Calibri" panose="020F0502020204030204"/>
            </a:endParaRPr>
          </a:p>
          <a:p>
            <a:pPr marR="0" lvl="0" defTabSz="685800" rtl="0" eaLnBrk="1" fontAlgn="auto" latinLnBrk="0" hangingPunct="1">
              <a:lnSpc>
                <a:spcPct val="90000"/>
              </a:lnSpc>
              <a:spcBef>
                <a:spcPts val="750"/>
              </a:spcBef>
              <a:spcAft>
                <a:spcPts val="0"/>
              </a:spcAft>
              <a:buClrTx/>
              <a:buSzTx/>
              <a:tabLst/>
              <a:defRPr/>
            </a:pPr>
            <a:endParaRPr lang="es-ES" sz="1350" dirty="0">
              <a:solidFill>
                <a:srgbClr val="02527A"/>
              </a:solidFill>
              <a:latin typeface="+mn-lt"/>
              <a:ea typeface="Verdana"/>
              <a:cs typeface="Calibri" panose="020F0502020204030204"/>
            </a:endParaRPr>
          </a:p>
          <a:p>
            <a:pPr marR="0" lvl="0" defTabSz="685800" rtl="0" eaLnBrk="1" fontAlgn="auto" latinLnBrk="0" hangingPunct="1">
              <a:lnSpc>
                <a:spcPct val="90000"/>
              </a:lnSpc>
              <a:spcBef>
                <a:spcPts val="750"/>
              </a:spcBef>
              <a:spcAft>
                <a:spcPts val="0"/>
              </a:spcAft>
              <a:buClrTx/>
              <a:buSzTx/>
              <a:tabLst/>
              <a:defRPr/>
            </a:pPr>
            <a:endParaRPr lang="es-ES" sz="1350" dirty="0">
              <a:solidFill>
                <a:srgbClr val="02527A"/>
              </a:solidFill>
              <a:latin typeface="+mn-lt"/>
              <a:ea typeface="Verdana"/>
              <a:cs typeface="Calibri" panose="020F0502020204030204"/>
            </a:endParaRPr>
          </a:p>
          <a:p>
            <a:pPr marR="0" lvl="0" defTabSz="685800" rtl="0" eaLnBrk="1" fontAlgn="auto" latinLnBrk="0" hangingPunct="1">
              <a:lnSpc>
                <a:spcPct val="90000"/>
              </a:lnSpc>
              <a:spcBef>
                <a:spcPts val="750"/>
              </a:spcBef>
              <a:spcAft>
                <a:spcPts val="0"/>
              </a:spcAft>
              <a:buClrTx/>
              <a:buSzTx/>
              <a:tabLst/>
              <a:defRPr/>
            </a:pPr>
            <a:endParaRPr lang="es-ES" sz="1350" dirty="0">
              <a:solidFill>
                <a:srgbClr val="02527A"/>
              </a:solidFill>
              <a:latin typeface="+mn-lt"/>
              <a:ea typeface="Verdana"/>
              <a:cs typeface="Calibri" panose="020F0502020204030204"/>
            </a:endParaRPr>
          </a:p>
          <a:p>
            <a:pPr marR="0" lvl="0" defTabSz="685800" rtl="0" eaLnBrk="1" fontAlgn="auto" latinLnBrk="0" hangingPunct="1">
              <a:lnSpc>
                <a:spcPct val="90000"/>
              </a:lnSpc>
              <a:spcBef>
                <a:spcPts val="750"/>
              </a:spcBef>
              <a:spcAft>
                <a:spcPts val="0"/>
              </a:spcAft>
              <a:buClrTx/>
              <a:buSzTx/>
              <a:tabLst/>
              <a:defRPr/>
            </a:pPr>
            <a:endParaRPr lang="es-ES" sz="1350" dirty="0">
              <a:solidFill>
                <a:srgbClr val="02527A"/>
              </a:solidFill>
              <a:latin typeface="+mn-lt"/>
              <a:ea typeface="Verdana"/>
              <a:cs typeface="Calibri" panose="020F0502020204030204"/>
            </a:endParaRPr>
          </a:p>
          <a:p>
            <a:pPr marR="0" lvl="0" defTabSz="685800" rtl="0" eaLnBrk="1" fontAlgn="auto" latinLnBrk="0" hangingPunct="1">
              <a:lnSpc>
                <a:spcPct val="90000"/>
              </a:lnSpc>
              <a:spcBef>
                <a:spcPts val="750"/>
              </a:spcBef>
              <a:spcAft>
                <a:spcPts val="0"/>
              </a:spcAft>
              <a:buClrTx/>
              <a:buSzTx/>
              <a:tabLst/>
              <a:defRPr/>
            </a:pPr>
            <a:endParaRPr lang="es-ES" sz="1350" dirty="0">
              <a:solidFill>
                <a:srgbClr val="02527A"/>
              </a:solidFill>
              <a:latin typeface="+mn-lt"/>
              <a:ea typeface="Verdana"/>
              <a:cs typeface="Calibri" panose="020F0502020204030204"/>
            </a:endParaRPr>
          </a:p>
          <a:p>
            <a:pPr marR="0" lvl="0" defTabSz="685800" rtl="0" eaLnBrk="1" fontAlgn="auto" latinLnBrk="0" hangingPunct="1">
              <a:lnSpc>
                <a:spcPct val="90000"/>
              </a:lnSpc>
              <a:spcBef>
                <a:spcPts val="750"/>
              </a:spcBef>
              <a:spcAft>
                <a:spcPts val="0"/>
              </a:spcAft>
              <a:buClrTx/>
              <a:buSzTx/>
              <a:tabLst/>
              <a:defRPr/>
            </a:pPr>
            <a:r>
              <a:rPr lang="es-ES" sz="1200" b="1" dirty="0" err="1">
                <a:solidFill>
                  <a:srgbClr val="02527A"/>
                </a:solidFill>
                <a:latin typeface="+mn-lt"/>
                <a:ea typeface="Verdana"/>
                <a:cs typeface="Calibri" panose="020F0502020204030204"/>
              </a:rPr>
              <a:t>Student</a:t>
            </a:r>
            <a:r>
              <a:rPr lang="es-ES" sz="1200" b="1" dirty="0">
                <a:solidFill>
                  <a:srgbClr val="02527A"/>
                </a:solidFill>
                <a:latin typeface="+mn-lt"/>
                <a:ea typeface="Verdana"/>
                <a:cs typeface="Calibri" panose="020F0502020204030204"/>
              </a:rPr>
              <a:t> Loan </a:t>
            </a:r>
            <a:r>
              <a:rPr lang="es-ES" sz="1200" b="1" dirty="0" err="1">
                <a:solidFill>
                  <a:srgbClr val="02527A"/>
                </a:solidFill>
                <a:latin typeface="+mn-lt"/>
                <a:ea typeface="Verdana"/>
                <a:cs typeface="Calibri" panose="020F0502020204030204"/>
              </a:rPr>
              <a:t>Forgiveness</a:t>
            </a:r>
            <a:r>
              <a:rPr lang="es-ES" sz="1200" b="1" dirty="0">
                <a:solidFill>
                  <a:srgbClr val="02527A"/>
                </a:solidFill>
                <a:latin typeface="+mn-lt"/>
                <a:ea typeface="Verdana"/>
                <a:cs typeface="Calibri" panose="020F0502020204030204"/>
              </a:rPr>
              <a:t> Plan</a:t>
            </a:r>
            <a:endParaRPr kumimoji="0" lang="es-CL" sz="1200" b="0" i="0" u="none" strike="noStrike" kern="1200" cap="none" spc="0" normalizeH="0" baseline="0" noProof="0" dirty="0">
              <a:ln>
                <a:noFill/>
              </a:ln>
              <a:solidFill>
                <a:srgbClr val="02527A"/>
              </a:solidFill>
              <a:effectLst/>
              <a:uLnTx/>
              <a:uFillTx/>
              <a:latin typeface="+mn-lt"/>
              <a:ea typeface="Verdana" panose="020B0604030504040204" pitchFamily="34" charset="0"/>
              <a:cs typeface="Calibri" panose="020F0502020204030204"/>
            </a:endParaRPr>
          </a:p>
        </p:txBody>
      </p:sp>
      <p:sp>
        <p:nvSpPr>
          <p:cNvPr id="5" name="Marcador de texto 1">
            <a:extLst>
              <a:ext uri="{FF2B5EF4-FFF2-40B4-BE49-F238E27FC236}">
                <a16:creationId xmlns:a16="http://schemas.microsoft.com/office/drawing/2014/main" id="{3A9B0D4F-95A5-1447-9A94-31B92545144A}"/>
              </a:ext>
            </a:extLst>
          </p:cNvPr>
          <p:cNvSpPr txBox="1">
            <a:spLocks noChangeArrowheads="1"/>
          </p:cNvSpPr>
          <p:nvPr/>
        </p:nvSpPr>
        <p:spPr bwMode="auto">
          <a:xfrm>
            <a:off x="536482" y="666120"/>
            <a:ext cx="7886700" cy="388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a:bodyPr>
          <a:lstStyle>
            <a:defPPr>
              <a:defRPr lang="es-CL"/>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3429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685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0287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1714500" algn="l" defTabSz="685800" rtl="0" eaLnBrk="1" latinLnBrk="0" hangingPunct="1">
              <a:defRPr kern="1200">
                <a:solidFill>
                  <a:schemeClr val="tx1"/>
                </a:solidFill>
                <a:latin typeface="Calibri" panose="020F0502020204030204" pitchFamily="34" charset="0"/>
                <a:ea typeface="+mn-ea"/>
                <a:cs typeface="+mn-cs"/>
              </a:defRPr>
            </a:lvl6pPr>
            <a:lvl7pPr marL="2057400" algn="l" defTabSz="685800" rtl="0" eaLnBrk="1" latinLnBrk="0" hangingPunct="1">
              <a:defRPr kern="1200">
                <a:solidFill>
                  <a:schemeClr val="tx1"/>
                </a:solidFill>
                <a:latin typeface="Calibri" panose="020F0502020204030204" pitchFamily="34" charset="0"/>
                <a:ea typeface="+mn-ea"/>
                <a:cs typeface="+mn-cs"/>
              </a:defRPr>
            </a:lvl7pPr>
            <a:lvl8pPr marL="2400300" algn="l" defTabSz="685800" rtl="0" eaLnBrk="1" latinLnBrk="0" hangingPunct="1">
              <a:defRPr kern="1200">
                <a:solidFill>
                  <a:schemeClr val="tx1"/>
                </a:solidFill>
                <a:latin typeface="Calibri" panose="020F0502020204030204" pitchFamily="34" charset="0"/>
                <a:ea typeface="+mn-ea"/>
                <a:cs typeface="+mn-cs"/>
              </a:defRPr>
            </a:lvl8pPr>
            <a:lvl9pPr marL="2743200" algn="l" defTabSz="685800" rtl="0" eaLnBrk="1" latinLnBrk="0" hangingPunct="1">
              <a:defRPr kern="1200">
                <a:solidFill>
                  <a:schemeClr val="tx1"/>
                </a:solidFill>
                <a:latin typeface="Calibri" panose="020F0502020204030204" pitchFamily="34" charset="0"/>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b="1" dirty="0">
                <a:solidFill>
                  <a:srgbClr val="005C9E"/>
                </a:solidFill>
                <a:latin typeface="+mn-lt"/>
              </a:rPr>
              <a:t>Government</a:t>
            </a:r>
            <a:r>
              <a:rPr lang="es-ES" b="1" dirty="0">
                <a:solidFill>
                  <a:srgbClr val="005C9E"/>
                </a:solidFill>
                <a:latin typeface="+mn-lt"/>
              </a:rPr>
              <a:t> </a:t>
            </a:r>
            <a:r>
              <a:rPr lang="en-GB" b="1" dirty="0">
                <a:solidFill>
                  <a:srgbClr val="005C9E"/>
                </a:solidFill>
                <a:latin typeface="+mn-lt"/>
              </a:rPr>
              <a:t>proposal</a:t>
            </a:r>
            <a:endParaRPr kumimoji="0" lang="en-GB" sz="2100" b="1" i="0" u="none" strike="noStrike" kern="1200" cap="none" spc="0" normalizeH="0" baseline="0" dirty="0">
              <a:ln>
                <a:noFill/>
              </a:ln>
              <a:solidFill>
                <a:srgbClr val="005C9E"/>
              </a:solidFill>
              <a:effectLst/>
              <a:uLnTx/>
              <a:uFillTx/>
              <a:latin typeface="+mn-lt"/>
              <a:ea typeface="Verdana" panose="020B0604030504040204" pitchFamily="34" charset="0"/>
            </a:endParaRPr>
          </a:p>
        </p:txBody>
      </p:sp>
      <p:pic>
        <p:nvPicPr>
          <p:cNvPr id="13" name="Imagen 12">
            <a:extLst>
              <a:ext uri="{FF2B5EF4-FFF2-40B4-BE49-F238E27FC236}">
                <a16:creationId xmlns:a16="http://schemas.microsoft.com/office/drawing/2014/main" id="{029C11D0-DE8A-FA41-B7CC-32C151A0351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53120" y="3223114"/>
            <a:ext cx="963696" cy="787244"/>
          </a:xfrm>
          <a:prstGeom prst="rect">
            <a:avLst/>
          </a:prstGeom>
        </p:spPr>
      </p:pic>
      <p:pic>
        <p:nvPicPr>
          <p:cNvPr id="15" name="Imagen 14">
            <a:extLst>
              <a:ext uri="{FF2B5EF4-FFF2-40B4-BE49-F238E27FC236}">
                <a16:creationId xmlns:a16="http://schemas.microsoft.com/office/drawing/2014/main" id="{18D1A321-1B8D-C842-A3A8-E5F7D632CA0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453120" y="1784506"/>
            <a:ext cx="963696" cy="787244"/>
          </a:xfrm>
          <a:prstGeom prst="rect">
            <a:avLst/>
          </a:prstGeom>
        </p:spPr>
      </p:pic>
      <p:pic>
        <p:nvPicPr>
          <p:cNvPr id="19" name="Imagen 18">
            <a:extLst>
              <a:ext uri="{FF2B5EF4-FFF2-40B4-BE49-F238E27FC236}">
                <a16:creationId xmlns:a16="http://schemas.microsoft.com/office/drawing/2014/main" id="{43E435B9-5313-AC44-B7C6-A675713F479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68220" y="1602055"/>
            <a:ext cx="1352550" cy="1104900"/>
          </a:xfrm>
          <a:prstGeom prst="rect">
            <a:avLst/>
          </a:prstGeom>
        </p:spPr>
      </p:pic>
      <p:pic>
        <p:nvPicPr>
          <p:cNvPr id="21" name="Imagen 20">
            <a:extLst>
              <a:ext uri="{FF2B5EF4-FFF2-40B4-BE49-F238E27FC236}">
                <a16:creationId xmlns:a16="http://schemas.microsoft.com/office/drawing/2014/main" id="{96710658-9937-8045-8968-FEADB8A3E53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68220" y="3095918"/>
            <a:ext cx="1352550" cy="1104900"/>
          </a:xfrm>
          <a:prstGeom prst="rect">
            <a:avLst/>
          </a:prstGeom>
        </p:spPr>
      </p:pic>
    </p:spTree>
    <p:extLst>
      <p:ext uri="{BB962C8B-B14F-4D97-AF65-F5344CB8AC3E}">
        <p14:creationId xmlns:p14="http://schemas.microsoft.com/office/powerpoint/2010/main" val="15517111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EE8F3E-8017-0CFA-A605-1DAE2FF45E12}"/>
            </a:ext>
          </a:extLst>
        </p:cNvPr>
        <p:cNvGrpSpPr/>
        <p:nvPr/>
      </p:nvGrpSpPr>
      <p:grpSpPr>
        <a:xfrm>
          <a:off x="0" y="0"/>
          <a:ext cx="0" cy="0"/>
          <a:chOff x="0" y="0"/>
          <a:chExt cx="0" cy="0"/>
        </a:xfrm>
      </p:grpSpPr>
      <p:sp>
        <p:nvSpPr>
          <p:cNvPr id="5" name="Marcador de texto 1">
            <a:extLst>
              <a:ext uri="{FF2B5EF4-FFF2-40B4-BE49-F238E27FC236}">
                <a16:creationId xmlns:a16="http://schemas.microsoft.com/office/drawing/2014/main" id="{7FFCEDC4-F6E7-8909-1318-EAF3A91A9005}"/>
              </a:ext>
            </a:extLst>
          </p:cNvPr>
          <p:cNvSpPr txBox="1">
            <a:spLocks noChangeArrowheads="1"/>
          </p:cNvSpPr>
          <p:nvPr/>
        </p:nvSpPr>
        <p:spPr bwMode="auto">
          <a:xfrm>
            <a:off x="445042" y="370184"/>
            <a:ext cx="7022905" cy="487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a:bodyPr>
          <a:lstStyle>
            <a:defPPr>
              <a:defRPr lang="es-CL"/>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3429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685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0287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1714500" algn="l" defTabSz="685800" rtl="0" eaLnBrk="1" latinLnBrk="0" hangingPunct="1">
              <a:defRPr kern="1200">
                <a:solidFill>
                  <a:schemeClr val="tx1"/>
                </a:solidFill>
                <a:latin typeface="Calibri" panose="020F0502020204030204" pitchFamily="34" charset="0"/>
                <a:ea typeface="+mn-ea"/>
                <a:cs typeface="+mn-cs"/>
              </a:defRPr>
            </a:lvl6pPr>
            <a:lvl7pPr marL="2057400" algn="l" defTabSz="685800" rtl="0" eaLnBrk="1" latinLnBrk="0" hangingPunct="1">
              <a:defRPr kern="1200">
                <a:solidFill>
                  <a:schemeClr val="tx1"/>
                </a:solidFill>
                <a:latin typeface="Calibri" panose="020F0502020204030204" pitchFamily="34" charset="0"/>
                <a:ea typeface="+mn-ea"/>
                <a:cs typeface="+mn-cs"/>
              </a:defRPr>
            </a:lvl7pPr>
            <a:lvl8pPr marL="2400300" algn="l" defTabSz="685800" rtl="0" eaLnBrk="1" latinLnBrk="0" hangingPunct="1">
              <a:defRPr kern="1200">
                <a:solidFill>
                  <a:schemeClr val="tx1"/>
                </a:solidFill>
                <a:latin typeface="Calibri" panose="020F0502020204030204" pitchFamily="34" charset="0"/>
                <a:ea typeface="+mn-ea"/>
                <a:cs typeface="+mn-cs"/>
              </a:defRPr>
            </a:lvl8pPr>
            <a:lvl9pPr marL="2743200" algn="l" defTabSz="685800" rtl="0" eaLnBrk="1" latinLnBrk="0" hangingPunct="1">
              <a:defRPr kern="1200">
                <a:solidFill>
                  <a:schemeClr val="tx1"/>
                </a:solidFill>
                <a:latin typeface="Calibri" panose="020F0502020204030204" pitchFamily="34" charset="0"/>
                <a:ea typeface="+mn-ea"/>
                <a:cs typeface="+mn-cs"/>
              </a:defRPr>
            </a:lvl9pPr>
          </a:lstStyle>
          <a:p>
            <a:r>
              <a:rPr lang="es-ES" sz="2100" dirty="0" err="1"/>
              <a:t>Expected</a:t>
            </a:r>
            <a:r>
              <a:rPr lang="es-ES" sz="2100" dirty="0"/>
              <a:t> </a:t>
            </a:r>
            <a:r>
              <a:rPr lang="en-GB" sz="2100" dirty="0"/>
              <a:t>impacts</a:t>
            </a:r>
            <a:endParaRPr lang="es-CL" sz="2100" dirty="0"/>
          </a:p>
          <a:p>
            <a:endParaRPr lang="es-ES" sz="2100" dirty="0"/>
          </a:p>
        </p:txBody>
      </p:sp>
      <p:sp>
        <p:nvSpPr>
          <p:cNvPr id="11" name="Rectangle: Rounded Corners 10">
            <a:extLst>
              <a:ext uri="{FF2B5EF4-FFF2-40B4-BE49-F238E27FC236}">
                <a16:creationId xmlns:a16="http://schemas.microsoft.com/office/drawing/2014/main" id="{882CAD16-BD8E-0678-2FFE-E01420AF46A3}"/>
              </a:ext>
            </a:extLst>
          </p:cNvPr>
          <p:cNvSpPr/>
          <p:nvPr/>
        </p:nvSpPr>
        <p:spPr>
          <a:xfrm>
            <a:off x="1371600" y="1478280"/>
            <a:ext cx="6652260" cy="63246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s-CL"/>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3429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685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0287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1714500" algn="l" defTabSz="685800" rtl="0" eaLnBrk="1" latinLnBrk="0" hangingPunct="1">
              <a:defRPr kern="1200">
                <a:solidFill>
                  <a:schemeClr val="tx1"/>
                </a:solidFill>
                <a:latin typeface="Calibri" panose="020F0502020204030204" pitchFamily="34" charset="0"/>
                <a:ea typeface="+mn-ea"/>
                <a:cs typeface="+mn-cs"/>
              </a:defRPr>
            </a:lvl6pPr>
            <a:lvl7pPr marL="2057400" algn="l" defTabSz="685800" rtl="0" eaLnBrk="1" latinLnBrk="0" hangingPunct="1">
              <a:defRPr kern="1200">
                <a:solidFill>
                  <a:schemeClr val="tx1"/>
                </a:solidFill>
                <a:latin typeface="Calibri" panose="020F0502020204030204" pitchFamily="34" charset="0"/>
                <a:ea typeface="+mn-ea"/>
                <a:cs typeface="+mn-cs"/>
              </a:defRPr>
            </a:lvl7pPr>
            <a:lvl8pPr marL="2400300" algn="l" defTabSz="685800" rtl="0" eaLnBrk="1" latinLnBrk="0" hangingPunct="1">
              <a:defRPr kern="1200">
                <a:solidFill>
                  <a:schemeClr val="tx1"/>
                </a:solidFill>
                <a:latin typeface="Calibri" panose="020F0502020204030204" pitchFamily="34" charset="0"/>
                <a:ea typeface="+mn-ea"/>
                <a:cs typeface="+mn-cs"/>
              </a:defRPr>
            </a:lvl8pPr>
            <a:lvl9pPr marL="2743200" algn="l" defTabSz="685800" rtl="0" eaLnBrk="1" latinLnBrk="0" hangingPunct="1">
              <a:defRPr kern="1200">
                <a:solidFill>
                  <a:schemeClr val="tx1"/>
                </a:solidFill>
                <a:latin typeface="Calibri" panose="020F0502020204030204" pitchFamily="34" charset="0"/>
                <a:ea typeface="+mn-ea"/>
                <a:cs typeface="+mn-cs"/>
              </a:defRPr>
            </a:lvl9pPr>
          </a:lstStyle>
          <a:p>
            <a:pPr algn="ctr"/>
            <a:r>
              <a:rPr lang="en-GB" sz="1200" dirty="0">
                <a:solidFill>
                  <a:schemeClr val="bg1"/>
                </a:solidFill>
              </a:rPr>
              <a:t>The reform will benefit around 1.6 millions of people </a:t>
            </a:r>
          </a:p>
          <a:p>
            <a:pPr algn="ctr"/>
            <a:r>
              <a:rPr lang="en-GB" sz="1200" dirty="0">
                <a:solidFill>
                  <a:schemeClr val="bg1"/>
                </a:solidFill>
              </a:rPr>
              <a:t>(current and future students + current debtors)</a:t>
            </a:r>
          </a:p>
        </p:txBody>
      </p:sp>
      <p:sp>
        <p:nvSpPr>
          <p:cNvPr id="12" name="Rectangle: Rounded Corners 11">
            <a:extLst>
              <a:ext uri="{FF2B5EF4-FFF2-40B4-BE49-F238E27FC236}">
                <a16:creationId xmlns:a16="http://schemas.microsoft.com/office/drawing/2014/main" id="{5A1CC742-3652-FD1E-F5B1-54DC390EBE37}"/>
              </a:ext>
            </a:extLst>
          </p:cNvPr>
          <p:cNvSpPr/>
          <p:nvPr/>
        </p:nvSpPr>
        <p:spPr>
          <a:xfrm>
            <a:off x="1371600" y="2240280"/>
            <a:ext cx="6652260" cy="63246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s-CL"/>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3429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685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0287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1714500" algn="l" defTabSz="685800" rtl="0" eaLnBrk="1" latinLnBrk="0" hangingPunct="1">
              <a:defRPr kern="1200">
                <a:solidFill>
                  <a:schemeClr val="tx1"/>
                </a:solidFill>
                <a:latin typeface="Calibri" panose="020F0502020204030204" pitchFamily="34" charset="0"/>
                <a:ea typeface="+mn-ea"/>
                <a:cs typeface="+mn-cs"/>
              </a:defRPr>
            </a:lvl6pPr>
            <a:lvl7pPr marL="2057400" algn="l" defTabSz="685800" rtl="0" eaLnBrk="1" latinLnBrk="0" hangingPunct="1">
              <a:defRPr kern="1200">
                <a:solidFill>
                  <a:schemeClr val="tx1"/>
                </a:solidFill>
                <a:latin typeface="Calibri" panose="020F0502020204030204" pitchFamily="34" charset="0"/>
                <a:ea typeface="+mn-ea"/>
                <a:cs typeface="+mn-cs"/>
              </a:defRPr>
            </a:lvl7pPr>
            <a:lvl8pPr marL="2400300" algn="l" defTabSz="685800" rtl="0" eaLnBrk="1" latinLnBrk="0" hangingPunct="1">
              <a:defRPr kern="1200">
                <a:solidFill>
                  <a:schemeClr val="tx1"/>
                </a:solidFill>
                <a:latin typeface="Calibri" panose="020F0502020204030204" pitchFamily="34" charset="0"/>
                <a:ea typeface="+mn-ea"/>
                <a:cs typeface="+mn-cs"/>
              </a:defRPr>
            </a:lvl8pPr>
            <a:lvl9pPr marL="2743200" algn="l" defTabSz="685800" rtl="0" eaLnBrk="1" latinLnBrk="0" hangingPunct="1">
              <a:defRPr kern="1200">
                <a:solidFill>
                  <a:schemeClr val="tx1"/>
                </a:solidFill>
                <a:latin typeface="Calibri" panose="020F0502020204030204" pitchFamily="34" charset="0"/>
                <a:ea typeface="+mn-ea"/>
                <a:cs typeface="+mn-cs"/>
              </a:defRPr>
            </a:lvl9pPr>
          </a:lstStyle>
          <a:p>
            <a:pPr algn="ctr"/>
            <a:r>
              <a:rPr lang="en-GB" sz="1200" dirty="0">
                <a:solidFill>
                  <a:schemeClr val="bg1"/>
                </a:solidFill>
              </a:rPr>
              <a:t>More efficient, simple and cohesive student funding policy</a:t>
            </a:r>
          </a:p>
        </p:txBody>
      </p:sp>
      <p:sp>
        <p:nvSpPr>
          <p:cNvPr id="13" name="Rectangle: Rounded Corners 12">
            <a:extLst>
              <a:ext uri="{FF2B5EF4-FFF2-40B4-BE49-F238E27FC236}">
                <a16:creationId xmlns:a16="http://schemas.microsoft.com/office/drawing/2014/main" id="{95A7927D-B3B9-1760-CC27-6634DD03ADCB}"/>
              </a:ext>
            </a:extLst>
          </p:cNvPr>
          <p:cNvSpPr/>
          <p:nvPr/>
        </p:nvSpPr>
        <p:spPr>
          <a:xfrm>
            <a:off x="1371600" y="3002280"/>
            <a:ext cx="6652260" cy="63246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s-CL"/>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3429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685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0287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1714500" algn="l" defTabSz="685800" rtl="0" eaLnBrk="1" latinLnBrk="0" hangingPunct="1">
              <a:defRPr kern="1200">
                <a:solidFill>
                  <a:schemeClr val="tx1"/>
                </a:solidFill>
                <a:latin typeface="Calibri" panose="020F0502020204030204" pitchFamily="34" charset="0"/>
                <a:ea typeface="+mn-ea"/>
                <a:cs typeface="+mn-cs"/>
              </a:defRPr>
            </a:lvl6pPr>
            <a:lvl7pPr marL="2057400" algn="l" defTabSz="685800" rtl="0" eaLnBrk="1" latinLnBrk="0" hangingPunct="1">
              <a:defRPr kern="1200">
                <a:solidFill>
                  <a:schemeClr val="tx1"/>
                </a:solidFill>
                <a:latin typeface="Calibri" panose="020F0502020204030204" pitchFamily="34" charset="0"/>
                <a:ea typeface="+mn-ea"/>
                <a:cs typeface="+mn-cs"/>
              </a:defRPr>
            </a:lvl7pPr>
            <a:lvl8pPr marL="2400300" algn="l" defTabSz="685800" rtl="0" eaLnBrk="1" latinLnBrk="0" hangingPunct="1">
              <a:defRPr kern="1200">
                <a:solidFill>
                  <a:schemeClr val="tx1"/>
                </a:solidFill>
                <a:latin typeface="Calibri" panose="020F0502020204030204" pitchFamily="34" charset="0"/>
                <a:ea typeface="+mn-ea"/>
                <a:cs typeface="+mn-cs"/>
              </a:defRPr>
            </a:lvl8pPr>
            <a:lvl9pPr marL="2743200" algn="l" defTabSz="685800" rtl="0" eaLnBrk="1" latinLnBrk="0" hangingPunct="1">
              <a:defRPr kern="1200">
                <a:solidFill>
                  <a:schemeClr val="tx1"/>
                </a:solidFill>
                <a:latin typeface="Calibri" panose="020F0502020204030204" pitchFamily="34" charset="0"/>
                <a:ea typeface="+mn-ea"/>
                <a:cs typeface="+mn-cs"/>
              </a:defRPr>
            </a:lvl9pPr>
          </a:lstStyle>
          <a:p>
            <a:pPr algn="ctr"/>
            <a:r>
              <a:rPr lang="en-GB" sz="1200" dirty="0">
                <a:solidFill>
                  <a:schemeClr val="bg1"/>
                </a:solidFill>
              </a:rPr>
              <a:t>Reduction of financial hardship and cost of accessing higher education</a:t>
            </a:r>
          </a:p>
        </p:txBody>
      </p:sp>
      <p:sp>
        <p:nvSpPr>
          <p:cNvPr id="15" name="Rectangle: Rounded Corners 14">
            <a:extLst>
              <a:ext uri="{FF2B5EF4-FFF2-40B4-BE49-F238E27FC236}">
                <a16:creationId xmlns:a16="http://schemas.microsoft.com/office/drawing/2014/main" id="{E3CCCB27-A320-F2E0-9DCC-3EEDF7232713}"/>
              </a:ext>
            </a:extLst>
          </p:cNvPr>
          <p:cNvSpPr/>
          <p:nvPr/>
        </p:nvSpPr>
        <p:spPr>
          <a:xfrm>
            <a:off x="1371600" y="3799862"/>
            <a:ext cx="6652260" cy="63246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s-CL"/>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3429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685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0287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1714500" algn="l" defTabSz="685800" rtl="0" eaLnBrk="1" latinLnBrk="0" hangingPunct="1">
              <a:defRPr kern="1200">
                <a:solidFill>
                  <a:schemeClr val="tx1"/>
                </a:solidFill>
                <a:latin typeface="Calibri" panose="020F0502020204030204" pitchFamily="34" charset="0"/>
                <a:ea typeface="+mn-ea"/>
                <a:cs typeface="+mn-cs"/>
              </a:defRPr>
            </a:lvl6pPr>
            <a:lvl7pPr marL="2057400" algn="l" defTabSz="685800" rtl="0" eaLnBrk="1" latinLnBrk="0" hangingPunct="1">
              <a:defRPr kern="1200">
                <a:solidFill>
                  <a:schemeClr val="tx1"/>
                </a:solidFill>
                <a:latin typeface="Calibri" panose="020F0502020204030204" pitchFamily="34" charset="0"/>
                <a:ea typeface="+mn-ea"/>
                <a:cs typeface="+mn-cs"/>
              </a:defRPr>
            </a:lvl7pPr>
            <a:lvl8pPr marL="2400300" algn="l" defTabSz="685800" rtl="0" eaLnBrk="1" latinLnBrk="0" hangingPunct="1">
              <a:defRPr kern="1200">
                <a:solidFill>
                  <a:schemeClr val="tx1"/>
                </a:solidFill>
                <a:latin typeface="Calibri" panose="020F0502020204030204" pitchFamily="34" charset="0"/>
                <a:ea typeface="+mn-ea"/>
                <a:cs typeface="+mn-cs"/>
              </a:defRPr>
            </a:lvl8pPr>
            <a:lvl9pPr marL="2743200" algn="l" defTabSz="685800" rtl="0" eaLnBrk="1" latinLnBrk="0" hangingPunct="1">
              <a:defRPr kern="1200">
                <a:solidFill>
                  <a:schemeClr val="tx1"/>
                </a:solidFill>
                <a:latin typeface="Calibri" panose="020F0502020204030204" pitchFamily="34" charset="0"/>
                <a:ea typeface="+mn-ea"/>
                <a:cs typeface="+mn-cs"/>
              </a:defRPr>
            </a:lvl9pPr>
          </a:lstStyle>
          <a:p>
            <a:pPr algn="ctr"/>
            <a:r>
              <a:rPr lang="en-GB" sz="1200" dirty="0">
                <a:solidFill>
                  <a:schemeClr val="bg1"/>
                </a:solidFill>
              </a:rPr>
              <a:t>More regulation and transparency of public funding </a:t>
            </a:r>
          </a:p>
        </p:txBody>
      </p:sp>
    </p:spTree>
    <p:extLst>
      <p:ext uri="{BB962C8B-B14F-4D97-AF65-F5344CB8AC3E}">
        <p14:creationId xmlns:p14="http://schemas.microsoft.com/office/powerpoint/2010/main" val="11859881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5DB00BB9-2332-614E-A68A-D482786D4AC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58937" y="1464340"/>
            <a:ext cx="2426127" cy="2214820"/>
          </a:xfrm>
          <a:prstGeom prst="rect">
            <a:avLst/>
          </a:prstGeom>
        </p:spPr>
      </p:pic>
    </p:spTree>
    <p:extLst>
      <p:ext uri="{BB962C8B-B14F-4D97-AF65-F5344CB8AC3E}">
        <p14:creationId xmlns:p14="http://schemas.microsoft.com/office/powerpoint/2010/main" val="2997034379"/>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DBEA6A-721C-F43A-2001-EEFF11A3300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91252EE-3C97-2BB4-C29C-5C504F652FD5}"/>
              </a:ext>
            </a:extLst>
          </p:cNvPr>
          <p:cNvSpPr>
            <a:spLocks noGrp="1"/>
          </p:cNvSpPr>
          <p:nvPr>
            <p:ph type="title"/>
          </p:nvPr>
        </p:nvSpPr>
        <p:spPr>
          <a:xfrm>
            <a:off x="649816" y="123478"/>
            <a:ext cx="7992888" cy="720080"/>
          </a:xfrm>
        </p:spPr>
        <p:txBody>
          <a:bodyPr>
            <a:normAutofit/>
          </a:bodyPr>
          <a:lstStyle/>
          <a:p>
            <a:r>
              <a:rPr lang="en-GB">
                <a:solidFill>
                  <a:srgbClr val="E6E6E6"/>
                </a:solidFill>
                <a:latin typeface="+mj-lt"/>
              </a:rPr>
              <a:t>Participants</a:t>
            </a:r>
            <a:endParaRPr lang="en-GB" sz="2800">
              <a:solidFill>
                <a:srgbClr val="E6E6E6"/>
              </a:solidFill>
              <a:latin typeface="+mj-lt"/>
            </a:endParaRPr>
          </a:p>
        </p:txBody>
      </p:sp>
      <p:sp>
        <p:nvSpPr>
          <p:cNvPr id="2" name="Content Placeholder 2">
            <a:extLst>
              <a:ext uri="{FF2B5EF4-FFF2-40B4-BE49-F238E27FC236}">
                <a16:creationId xmlns:a16="http://schemas.microsoft.com/office/drawing/2014/main" id="{038D2619-1C5B-C3BF-64C7-376CADA978FD}"/>
              </a:ext>
            </a:extLst>
          </p:cNvPr>
          <p:cNvSpPr txBox="1">
            <a:spLocks/>
          </p:cNvSpPr>
          <p:nvPr/>
        </p:nvSpPr>
        <p:spPr>
          <a:xfrm>
            <a:off x="455372" y="830160"/>
            <a:ext cx="3727540" cy="3816424"/>
          </a:xfrm>
          <a:prstGeom prst="rect">
            <a:avLst/>
          </a:prstGeom>
        </p:spPr>
        <p:txBody>
          <a:bodyPr vert="horz" lIns="91440" tIns="45720" rIns="91440" bIns="45720" rtlCol="0">
            <a:normAutofit fontScale="32500" lnSpcReduction="20000"/>
          </a:bodyPr>
          <a:lstStyle>
            <a:lvl1pPr marL="342900" indent="-342900" algn="l" defTabSz="685800" rtl="0" eaLnBrk="1" latinLnBrk="0" hangingPunct="1">
              <a:lnSpc>
                <a:spcPct val="90000"/>
              </a:lnSpc>
              <a:spcBef>
                <a:spcPts val="750"/>
              </a:spcBef>
              <a:buClr>
                <a:schemeClr val="bg1"/>
              </a:buClr>
              <a:buFont typeface="Wingdings" panose="05000000000000000000" pitchFamily="2" charset="2"/>
              <a:buChar char="§"/>
              <a:defRPr sz="2100" b="0" kern="1200" baseline="0">
                <a:solidFill>
                  <a:schemeClr val="bg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b="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b="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b="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Wingdings" panose="05000000000000000000" pitchFamily="2" charset="2"/>
              <a:buNone/>
            </a:pPr>
            <a:endParaRPr lang="en-GB" sz="2000">
              <a:solidFill>
                <a:srgbClr val="E6E6E6"/>
              </a:solidFill>
              <a:latin typeface="+mj-lt"/>
            </a:endParaRPr>
          </a:p>
          <a:p>
            <a:pPr marL="0" indent="0">
              <a:lnSpc>
                <a:spcPct val="120000"/>
              </a:lnSpc>
              <a:buFont typeface="Wingdings" panose="05000000000000000000" pitchFamily="2" charset="2"/>
              <a:buNone/>
            </a:pPr>
            <a:r>
              <a:rPr lang="en-GB" sz="6200">
                <a:solidFill>
                  <a:srgbClr val="E6E6E6"/>
                </a:solidFill>
                <a:latin typeface="+mj-lt"/>
              </a:rPr>
              <a:t>Chair: </a:t>
            </a:r>
          </a:p>
          <a:p>
            <a:pPr>
              <a:lnSpc>
                <a:spcPct val="120000"/>
              </a:lnSpc>
            </a:pPr>
            <a:r>
              <a:rPr lang="en-GB" sz="6200">
                <a:solidFill>
                  <a:srgbClr val="E6E6E6"/>
                </a:solidFill>
                <a:latin typeface="+mj-lt"/>
              </a:rPr>
              <a:t>James Robson, University of Oxford</a:t>
            </a:r>
          </a:p>
          <a:p>
            <a:pPr marL="0" indent="0">
              <a:lnSpc>
                <a:spcPct val="120000"/>
              </a:lnSpc>
              <a:buFont typeface="Wingdings" panose="05000000000000000000" pitchFamily="2" charset="2"/>
              <a:buNone/>
            </a:pPr>
            <a:r>
              <a:rPr lang="en-GB" sz="6200">
                <a:solidFill>
                  <a:srgbClr val="E6E6E6"/>
                </a:solidFill>
                <a:latin typeface="+mj-lt"/>
              </a:rPr>
              <a:t>Ministers:</a:t>
            </a:r>
          </a:p>
          <a:p>
            <a:pPr>
              <a:lnSpc>
                <a:spcPct val="120000"/>
              </a:lnSpc>
            </a:pPr>
            <a:r>
              <a:rPr lang="en-GB" sz="6200">
                <a:solidFill>
                  <a:srgbClr val="E6E6E6"/>
                </a:solidFill>
                <a:latin typeface="+mj-lt"/>
              </a:rPr>
              <a:t>Victor </a:t>
            </a:r>
            <a:r>
              <a:rPr lang="en-GB" sz="6200" err="1">
                <a:solidFill>
                  <a:srgbClr val="E6E6E6"/>
                </a:solidFill>
                <a:latin typeface="+mj-lt"/>
              </a:rPr>
              <a:t>Ollerana</a:t>
            </a:r>
            <a:r>
              <a:rPr lang="en-GB" sz="6200">
                <a:solidFill>
                  <a:srgbClr val="E6E6E6"/>
                </a:solidFill>
                <a:latin typeface="+mj-lt"/>
              </a:rPr>
              <a:t> Calderon, Undersecretary of Higher Education, Chile</a:t>
            </a:r>
          </a:p>
          <a:p>
            <a:pPr>
              <a:lnSpc>
                <a:spcPct val="120000"/>
              </a:lnSpc>
            </a:pPr>
            <a:r>
              <a:rPr lang="en-GB" sz="6200">
                <a:solidFill>
                  <a:srgbClr val="E6E6E6"/>
                </a:solidFill>
                <a:latin typeface="+mj-lt"/>
              </a:rPr>
              <a:t>Jo Johnson, former Minister for Universities and Science, United Kingdom</a:t>
            </a:r>
          </a:p>
          <a:p>
            <a:pPr marL="0" indent="0">
              <a:lnSpc>
                <a:spcPct val="120000"/>
              </a:lnSpc>
              <a:buFont typeface="Wingdings" panose="05000000000000000000" pitchFamily="2" charset="2"/>
              <a:buNone/>
            </a:pPr>
            <a:endParaRPr lang="en-GB" sz="3300">
              <a:solidFill>
                <a:srgbClr val="E6E6E6"/>
              </a:solidFill>
              <a:latin typeface="+mj-lt"/>
            </a:endParaRPr>
          </a:p>
          <a:p>
            <a:pPr marL="0" indent="0">
              <a:buFont typeface="Wingdings" panose="05000000000000000000" pitchFamily="2" charset="2"/>
              <a:buNone/>
            </a:pPr>
            <a:endParaRPr lang="en-GB" sz="2000">
              <a:solidFill>
                <a:srgbClr val="E6E6E6"/>
              </a:solidFill>
              <a:latin typeface="+mj-lt"/>
            </a:endParaRPr>
          </a:p>
          <a:p>
            <a:pPr marL="0" indent="0">
              <a:buFont typeface="Wingdings" panose="05000000000000000000" pitchFamily="2" charset="2"/>
              <a:buNone/>
            </a:pPr>
            <a:endParaRPr lang="en-GB" i="1">
              <a:solidFill>
                <a:srgbClr val="E6E6E6"/>
              </a:solidFill>
              <a:latin typeface="+mj-lt"/>
            </a:endParaRPr>
          </a:p>
          <a:p>
            <a:pPr marL="0" indent="0">
              <a:buFont typeface="Wingdings" panose="05000000000000000000" pitchFamily="2" charset="2"/>
              <a:buNone/>
            </a:pPr>
            <a:endParaRPr lang="en-GB" i="1">
              <a:solidFill>
                <a:srgbClr val="E6E6E6"/>
              </a:solidFill>
              <a:latin typeface="+mj-lt"/>
            </a:endParaRPr>
          </a:p>
          <a:p>
            <a:pPr marL="0" indent="0">
              <a:buFont typeface="Wingdings" panose="05000000000000000000" pitchFamily="2" charset="2"/>
              <a:buNone/>
            </a:pPr>
            <a:endParaRPr lang="en-GB"/>
          </a:p>
        </p:txBody>
      </p:sp>
      <p:sp>
        <p:nvSpPr>
          <p:cNvPr id="7" name="Content Placeholder 2">
            <a:extLst>
              <a:ext uri="{FF2B5EF4-FFF2-40B4-BE49-F238E27FC236}">
                <a16:creationId xmlns:a16="http://schemas.microsoft.com/office/drawing/2014/main" id="{0FB279CD-53AA-2296-81E9-8CF48A00D9FC}"/>
              </a:ext>
            </a:extLst>
          </p:cNvPr>
          <p:cNvSpPr txBox="1">
            <a:spLocks/>
          </p:cNvSpPr>
          <p:nvPr/>
        </p:nvSpPr>
        <p:spPr>
          <a:xfrm>
            <a:off x="4860033" y="1059582"/>
            <a:ext cx="3828595" cy="3816424"/>
          </a:xfrm>
          <a:prstGeom prst="rect">
            <a:avLst/>
          </a:prstGeom>
        </p:spPr>
        <p:txBody>
          <a:bodyPr vert="horz" lIns="91440" tIns="45720" rIns="91440" bIns="45720" rtlCol="0">
            <a:normAutofit/>
          </a:bodyPr>
          <a:lstStyle>
            <a:lvl1pPr marL="342900" indent="-342900" algn="l" defTabSz="685800" rtl="0" eaLnBrk="1" latinLnBrk="0" hangingPunct="1">
              <a:lnSpc>
                <a:spcPct val="90000"/>
              </a:lnSpc>
              <a:spcBef>
                <a:spcPts val="750"/>
              </a:spcBef>
              <a:buClr>
                <a:schemeClr val="bg1"/>
              </a:buClr>
              <a:buFont typeface="Wingdings" panose="05000000000000000000" pitchFamily="2" charset="2"/>
              <a:buChar char="§"/>
              <a:defRPr sz="2100" b="0" kern="1200" baseline="0">
                <a:solidFill>
                  <a:schemeClr val="bg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b="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b="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b="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20000"/>
              </a:lnSpc>
              <a:buFont typeface="Wingdings" panose="05000000000000000000" pitchFamily="2" charset="2"/>
              <a:buNone/>
            </a:pPr>
            <a:r>
              <a:rPr lang="en-GB" sz="2000">
                <a:solidFill>
                  <a:srgbClr val="E6E6E6"/>
                </a:solidFill>
                <a:latin typeface="+mj-lt"/>
              </a:rPr>
              <a:t>CGHE International Student Funding Network:</a:t>
            </a:r>
          </a:p>
          <a:p>
            <a:pPr>
              <a:lnSpc>
                <a:spcPct val="120000"/>
              </a:lnSpc>
            </a:pPr>
            <a:r>
              <a:rPr lang="en-GB" sz="2000">
                <a:solidFill>
                  <a:srgbClr val="E6E6E6"/>
                </a:solidFill>
                <a:latin typeface="+mj-lt"/>
              </a:rPr>
              <a:t>Ariane de Gayardon, University of Twente</a:t>
            </a:r>
          </a:p>
          <a:p>
            <a:pPr>
              <a:lnSpc>
                <a:spcPct val="120000"/>
              </a:lnSpc>
            </a:pPr>
            <a:r>
              <a:rPr lang="en-GB" sz="2000">
                <a:solidFill>
                  <a:srgbClr val="E6E6E6"/>
                </a:solidFill>
                <a:latin typeface="+mj-lt"/>
              </a:rPr>
              <a:t>Thandi Lewin, University of Johannesburg</a:t>
            </a:r>
          </a:p>
          <a:p>
            <a:pPr>
              <a:lnSpc>
                <a:spcPct val="120000"/>
              </a:lnSpc>
            </a:pPr>
            <a:r>
              <a:rPr lang="en-GB" sz="2000">
                <a:solidFill>
                  <a:srgbClr val="E6E6E6"/>
                </a:solidFill>
                <a:latin typeface="+mj-lt"/>
              </a:rPr>
              <a:t>Chris Millward, University of Birmingham</a:t>
            </a:r>
          </a:p>
          <a:p>
            <a:pPr marL="0" indent="0">
              <a:buFont typeface="Wingdings" panose="05000000000000000000" pitchFamily="2" charset="2"/>
              <a:buNone/>
            </a:pPr>
            <a:endParaRPr lang="en-GB" sz="2000">
              <a:solidFill>
                <a:srgbClr val="E6E6E6"/>
              </a:solidFill>
              <a:latin typeface="+mj-lt"/>
            </a:endParaRPr>
          </a:p>
          <a:p>
            <a:pPr marL="0" indent="0">
              <a:buFont typeface="Wingdings" panose="05000000000000000000" pitchFamily="2" charset="2"/>
              <a:buNone/>
            </a:pPr>
            <a:endParaRPr lang="en-GB" i="1">
              <a:solidFill>
                <a:srgbClr val="E6E6E6"/>
              </a:solidFill>
              <a:latin typeface="+mj-lt"/>
            </a:endParaRPr>
          </a:p>
          <a:p>
            <a:pPr marL="0" indent="0">
              <a:buFont typeface="Wingdings" panose="05000000000000000000" pitchFamily="2" charset="2"/>
              <a:buNone/>
            </a:pPr>
            <a:endParaRPr lang="en-GB" i="1">
              <a:solidFill>
                <a:srgbClr val="E6E6E6"/>
              </a:solidFill>
              <a:latin typeface="+mj-lt"/>
            </a:endParaRPr>
          </a:p>
          <a:p>
            <a:pPr marL="0" indent="0">
              <a:buFont typeface="Wingdings" panose="05000000000000000000" pitchFamily="2" charset="2"/>
              <a:buNone/>
            </a:pPr>
            <a:endParaRPr lang="en-GB"/>
          </a:p>
        </p:txBody>
      </p:sp>
    </p:spTree>
    <p:extLst>
      <p:ext uri="{BB962C8B-B14F-4D97-AF65-F5344CB8AC3E}">
        <p14:creationId xmlns:p14="http://schemas.microsoft.com/office/powerpoint/2010/main" val="17133833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084C30-33D6-E0F0-CA23-DC792CE5323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645F02A-C1DE-560D-8C09-5B68C91096BC}"/>
              </a:ext>
            </a:extLst>
          </p:cNvPr>
          <p:cNvSpPr>
            <a:spLocks noGrp="1"/>
          </p:cNvSpPr>
          <p:nvPr>
            <p:ph type="title"/>
          </p:nvPr>
        </p:nvSpPr>
        <p:spPr>
          <a:xfrm>
            <a:off x="633101" y="1563638"/>
            <a:ext cx="7992888" cy="1584176"/>
          </a:xfrm>
        </p:spPr>
        <p:txBody>
          <a:bodyPr>
            <a:normAutofit/>
          </a:bodyPr>
          <a:lstStyle/>
          <a:p>
            <a:pPr algn="ctr"/>
            <a:r>
              <a:rPr lang="en-GB" sz="2800">
                <a:solidFill>
                  <a:srgbClr val="E6E6E6"/>
                </a:solidFill>
                <a:latin typeface="+mj-lt"/>
              </a:rPr>
              <a:t>Regulatory reform in England</a:t>
            </a:r>
          </a:p>
        </p:txBody>
      </p:sp>
      <p:sp>
        <p:nvSpPr>
          <p:cNvPr id="3" name="Content Placeholder 2">
            <a:extLst>
              <a:ext uri="{FF2B5EF4-FFF2-40B4-BE49-F238E27FC236}">
                <a16:creationId xmlns:a16="http://schemas.microsoft.com/office/drawing/2014/main" id="{3566D8B3-7A1A-21A5-E63A-25D8CA8370FA}"/>
              </a:ext>
            </a:extLst>
          </p:cNvPr>
          <p:cNvSpPr>
            <a:spLocks noGrp="1"/>
          </p:cNvSpPr>
          <p:nvPr>
            <p:ph idx="1"/>
          </p:nvPr>
        </p:nvSpPr>
        <p:spPr>
          <a:xfrm>
            <a:off x="685981" y="915566"/>
            <a:ext cx="7887128" cy="3816424"/>
          </a:xfrm>
        </p:spPr>
        <p:txBody>
          <a:bodyPr>
            <a:normAutofit/>
          </a:bodyPr>
          <a:lstStyle/>
          <a:p>
            <a:pPr marL="0" indent="0">
              <a:buNone/>
            </a:pPr>
            <a:endParaRPr lang="en-GB" sz="2000">
              <a:solidFill>
                <a:srgbClr val="E6E6E6"/>
              </a:solidFill>
              <a:latin typeface="+mj-lt"/>
            </a:endParaRPr>
          </a:p>
          <a:p>
            <a:pPr marL="0" indent="0">
              <a:buNone/>
            </a:pPr>
            <a:endParaRPr lang="en-GB" sz="2000">
              <a:solidFill>
                <a:srgbClr val="E6E6E6"/>
              </a:solidFill>
              <a:latin typeface="+mj-lt"/>
            </a:endParaRPr>
          </a:p>
          <a:p>
            <a:pPr marL="0" indent="0">
              <a:buNone/>
            </a:pPr>
            <a:endParaRPr lang="en-GB" sz="2000">
              <a:solidFill>
                <a:srgbClr val="E6E6E6"/>
              </a:solidFill>
              <a:latin typeface="+mj-lt"/>
            </a:endParaRPr>
          </a:p>
          <a:p>
            <a:pPr marL="0" indent="0">
              <a:buNone/>
            </a:pPr>
            <a:endParaRPr lang="en-GB" sz="2000">
              <a:solidFill>
                <a:srgbClr val="E6E6E6"/>
              </a:solidFill>
              <a:latin typeface="+mj-lt"/>
            </a:endParaRPr>
          </a:p>
          <a:p>
            <a:pPr marL="0" indent="0">
              <a:buNone/>
            </a:pPr>
            <a:endParaRPr lang="en-GB" sz="2000">
              <a:solidFill>
                <a:srgbClr val="E6E6E6"/>
              </a:solidFill>
              <a:latin typeface="+mj-lt"/>
            </a:endParaRPr>
          </a:p>
          <a:p>
            <a:pPr marL="0" indent="0" algn="l">
              <a:buNone/>
            </a:pPr>
            <a:endParaRPr lang="en-GB" b="0" i="1">
              <a:solidFill>
                <a:srgbClr val="E6E6E6"/>
              </a:solidFill>
              <a:effectLst/>
              <a:latin typeface="+mj-lt"/>
            </a:endParaRPr>
          </a:p>
          <a:p>
            <a:pPr marL="0" indent="0" algn="l">
              <a:buNone/>
            </a:pPr>
            <a:endParaRPr lang="en-GB" b="0" i="1">
              <a:solidFill>
                <a:srgbClr val="E6E6E6"/>
              </a:solidFill>
              <a:effectLst/>
              <a:latin typeface="+mj-lt"/>
            </a:endParaRPr>
          </a:p>
          <a:p>
            <a:pPr marL="0" indent="0">
              <a:buNone/>
            </a:pPr>
            <a:endParaRPr lang="en-GB"/>
          </a:p>
        </p:txBody>
      </p:sp>
    </p:spTree>
    <p:extLst>
      <p:ext uri="{BB962C8B-B14F-4D97-AF65-F5344CB8AC3E}">
        <p14:creationId xmlns:p14="http://schemas.microsoft.com/office/powerpoint/2010/main" val="12215963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098019-B7F9-3F57-2700-A8A359B274B6}"/>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C12868B-8586-BA50-C585-C634FA0677AF}"/>
              </a:ext>
            </a:extLst>
          </p:cNvPr>
          <p:cNvSpPr>
            <a:spLocks noGrp="1"/>
          </p:cNvSpPr>
          <p:nvPr>
            <p:ph idx="1"/>
          </p:nvPr>
        </p:nvSpPr>
        <p:spPr>
          <a:xfrm>
            <a:off x="628436" y="735546"/>
            <a:ext cx="7887128" cy="3672408"/>
          </a:xfrm>
        </p:spPr>
        <p:txBody>
          <a:bodyPr>
            <a:normAutofit/>
          </a:bodyPr>
          <a:lstStyle/>
          <a:p>
            <a:pPr marL="0" indent="0" algn="l">
              <a:buNone/>
            </a:pPr>
            <a:endParaRPr lang="en-GB" sz="2000">
              <a:solidFill>
                <a:srgbClr val="E6E6E6"/>
              </a:solidFill>
              <a:latin typeface="+mj-lt"/>
            </a:endParaRPr>
          </a:p>
          <a:p>
            <a:pPr marL="0" indent="0" algn="l">
              <a:buNone/>
            </a:pPr>
            <a:endParaRPr lang="en-GB" sz="2000">
              <a:solidFill>
                <a:srgbClr val="E6E6E6"/>
              </a:solidFill>
              <a:latin typeface="+mj-lt"/>
            </a:endParaRPr>
          </a:p>
          <a:p>
            <a:pPr marL="0" indent="0" algn="l">
              <a:buNone/>
            </a:pPr>
            <a:endParaRPr lang="en-GB" sz="2000">
              <a:solidFill>
                <a:srgbClr val="E6E6E6"/>
              </a:solidFill>
              <a:latin typeface="+mj-lt"/>
            </a:endParaRPr>
          </a:p>
          <a:p>
            <a:pPr marL="0" indent="0" algn="ctr">
              <a:buNone/>
            </a:pPr>
            <a:r>
              <a:rPr lang="en-GB" sz="3600">
                <a:solidFill>
                  <a:srgbClr val="E6E6E6"/>
                </a:solidFill>
                <a:latin typeface="+mj-lt"/>
              </a:rPr>
              <a:t>Plenary Q &amp; A </a:t>
            </a:r>
          </a:p>
          <a:p>
            <a:pPr marL="0" indent="0" algn="l">
              <a:buNone/>
            </a:pPr>
            <a:endParaRPr lang="en-GB" b="0" i="1">
              <a:solidFill>
                <a:srgbClr val="E6E6E6"/>
              </a:solidFill>
              <a:effectLst/>
              <a:latin typeface="+mj-lt"/>
            </a:endParaRPr>
          </a:p>
          <a:p>
            <a:pPr marL="0" indent="0" algn="l">
              <a:buNone/>
            </a:pPr>
            <a:endParaRPr lang="en-GB" b="0" i="1">
              <a:solidFill>
                <a:srgbClr val="E6E6E6"/>
              </a:solidFill>
              <a:effectLst/>
              <a:latin typeface="+mj-lt"/>
            </a:endParaRPr>
          </a:p>
          <a:p>
            <a:pPr marL="0" indent="0">
              <a:buNone/>
            </a:pPr>
            <a:endParaRPr lang="en-GB"/>
          </a:p>
        </p:txBody>
      </p:sp>
    </p:spTree>
    <p:extLst>
      <p:ext uri="{BB962C8B-B14F-4D97-AF65-F5344CB8AC3E}">
        <p14:creationId xmlns:p14="http://schemas.microsoft.com/office/powerpoint/2010/main" val="2094916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ED93D78B-6413-636F-74B9-360F9ADA1B45}"/>
              </a:ext>
            </a:extLst>
          </p:cNvPr>
          <p:cNvSpPr>
            <a:spLocks noGrp="1" noChangeArrowheads="1"/>
          </p:cNvSpPr>
          <p:nvPr>
            <p:ph type="ctrTitle"/>
          </p:nvPr>
        </p:nvSpPr>
        <p:spPr>
          <a:xfrm>
            <a:off x="304800" y="955675"/>
            <a:ext cx="6858000" cy="1790700"/>
          </a:xfrm>
        </p:spPr>
        <p:txBody>
          <a:bodyPr/>
          <a:lstStyle/>
          <a:p>
            <a:r>
              <a:rPr lang="en-US" altLang="en-US"/>
              <a:t>College of Social Sciences</a:t>
            </a:r>
          </a:p>
        </p:txBody>
      </p:sp>
      <p:sp>
        <p:nvSpPr>
          <p:cNvPr id="15363" name="Subtitle 5">
            <a:extLst>
              <a:ext uri="{FF2B5EF4-FFF2-40B4-BE49-F238E27FC236}">
                <a16:creationId xmlns:a16="http://schemas.microsoft.com/office/drawing/2014/main" id="{A8B4A9A6-E6B4-CBBC-2E2C-92907F5DB2CA}"/>
              </a:ext>
            </a:extLst>
          </p:cNvPr>
          <p:cNvSpPr>
            <a:spLocks noGrp="1" noChangeArrowheads="1"/>
          </p:cNvSpPr>
          <p:nvPr>
            <p:ph type="subTitle" idx="1"/>
          </p:nvPr>
        </p:nvSpPr>
        <p:spPr>
          <a:xfrm>
            <a:off x="304800" y="2781300"/>
            <a:ext cx="6858000" cy="1241425"/>
          </a:xfrm>
        </p:spPr>
        <p:txBody>
          <a:bodyPr/>
          <a:lstStyle/>
          <a:p>
            <a:pPr>
              <a:spcBef>
                <a:spcPct val="0"/>
              </a:spcBef>
            </a:pPr>
            <a:r>
              <a:rPr lang="en-US" altLang="en-US"/>
              <a:t>Education Excellence Meeting, 12</a:t>
            </a:r>
            <a:r>
              <a:rPr lang="en-US" altLang="en-US" baseline="30000"/>
              <a:t>th</a:t>
            </a:r>
            <a:r>
              <a:rPr lang="en-US" altLang="en-US"/>
              <a:t> October 2023</a:t>
            </a:r>
          </a:p>
        </p:txBody>
      </p:sp>
      <p:sp>
        <p:nvSpPr>
          <p:cNvPr id="2" name="Content Placeholder 4">
            <a:extLst>
              <a:ext uri="{FF2B5EF4-FFF2-40B4-BE49-F238E27FC236}">
                <a16:creationId xmlns:a16="http://schemas.microsoft.com/office/drawing/2014/main" id="{8BF99FED-246D-F7F7-C1B2-EF3674FC32C0}"/>
              </a:ext>
            </a:extLst>
          </p:cNvPr>
          <p:cNvSpPr txBox="1">
            <a:spLocks/>
          </p:cNvSpPr>
          <p:nvPr/>
        </p:nvSpPr>
        <p:spPr bwMode="auto">
          <a:xfrm>
            <a:off x="395288" y="514350"/>
            <a:ext cx="8264525" cy="3497263"/>
          </a:xfrm>
          <a:prstGeom prst="rect">
            <a:avLst/>
          </a:prstGeom>
          <a:noFill/>
          <a:ln>
            <a:noFill/>
          </a:ln>
          <a:effectLst/>
        </p:spPr>
        <p:txBody>
          <a:bodyPr>
            <a:normAutofit/>
          </a:bodyPr>
          <a:lstStyle>
            <a:lvl1pPr marL="0" indent="0" algn="l" rtl="0" eaLnBrk="0" fontAlgn="base" hangingPunct="0">
              <a:lnSpc>
                <a:spcPct val="100000"/>
              </a:lnSpc>
              <a:spcBef>
                <a:spcPts val="0"/>
              </a:spcBef>
              <a:spcAft>
                <a:spcPct val="0"/>
              </a:spcAft>
              <a:buNone/>
              <a:defRPr sz="1500" b="0" i="0">
                <a:solidFill>
                  <a:schemeClr val="tx1"/>
                </a:solidFill>
                <a:latin typeface="Arial" panose="020B0604020202020204" pitchFamily="34" charset="0"/>
                <a:ea typeface="+mn-ea"/>
                <a:cs typeface="+mn-cs"/>
              </a:defRPr>
            </a:lvl1pPr>
            <a:lvl2pPr marL="342900" indent="0" algn="ctr" rtl="0" eaLnBrk="0" fontAlgn="base" hangingPunct="0">
              <a:spcBef>
                <a:spcPct val="20000"/>
              </a:spcBef>
              <a:spcAft>
                <a:spcPct val="0"/>
              </a:spcAft>
              <a:buNone/>
              <a:defRPr sz="1500">
                <a:solidFill>
                  <a:schemeClr val="tx1"/>
                </a:solidFill>
                <a:latin typeface="+mn-lt"/>
              </a:defRPr>
            </a:lvl2pPr>
            <a:lvl3pPr marL="685800" indent="0" algn="ctr" rtl="0" eaLnBrk="0" fontAlgn="base" hangingPunct="0">
              <a:spcBef>
                <a:spcPct val="20000"/>
              </a:spcBef>
              <a:spcAft>
                <a:spcPct val="0"/>
              </a:spcAft>
              <a:buNone/>
              <a:defRPr sz="1350">
                <a:solidFill>
                  <a:schemeClr val="tx1"/>
                </a:solidFill>
                <a:latin typeface="+mn-lt"/>
              </a:defRPr>
            </a:lvl3pPr>
            <a:lvl4pPr marL="1028700" indent="0" algn="ctr" rtl="0" eaLnBrk="0" fontAlgn="base" hangingPunct="0">
              <a:spcBef>
                <a:spcPct val="20000"/>
              </a:spcBef>
              <a:spcAft>
                <a:spcPct val="0"/>
              </a:spcAft>
              <a:buNone/>
              <a:defRPr sz="1200">
                <a:solidFill>
                  <a:schemeClr val="tx1"/>
                </a:solidFill>
                <a:latin typeface="+mn-lt"/>
              </a:defRPr>
            </a:lvl4pPr>
            <a:lvl5pPr marL="1371600" indent="0" algn="ctr" rtl="0" eaLnBrk="0" fontAlgn="base" hangingPunct="0">
              <a:spcBef>
                <a:spcPct val="20000"/>
              </a:spcBef>
              <a:spcAft>
                <a:spcPct val="0"/>
              </a:spcAft>
              <a:buNone/>
              <a:defRPr sz="1200">
                <a:solidFill>
                  <a:schemeClr val="tx1"/>
                </a:solidFill>
                <a:latin typeface="+mn-lt"/>
              </a:defRPr>
            </a:lvl5pPr>
            <a:lvl6pPr marL="1714500" indent="0" algn="ctr" rtl="0" fontAlgn="base">
              <a:spcBef>
                <a:spcPct val="20000"/>
              </a:spcBef>
              <a:spcAft>
                <a:spcPct val="0"/>
              </a:spcAft>
              <a:buNone/>
              <a:defRPr sz="1200">
                <a:solidFill>
                  <a:schemeClr val="tx1"/>
                </a:solidFill>
                <a:latin typeface="+mn-lt"/>
              </a:defRPr>
            </a:lvl6pPr>
            <a:lvl7pPr marL="2057400" indent="0" algn="ctr" rtl="0" fontAlgn="base">
              <a:spcBef>
                <a:spcPct val="20000"/>
              </a:spcBef>
              <a:spcAft>
                <a:spcPct val="0"/>
              </a:spcAft>
              <a:buNone/>
              <a:defRPr sz="1200">
                <a:solidFill>
                  <a:schemeClr val="tx1"/>
                </a:solidFill>
                <a:latin typeface="+mn-lt"/>
              </a:defRPr>
            </a:lvl7pPr>
            <a:lvl8pPr marL="2400300" indent="0" algn="ctr" rtl="0" fontAlgn="base">
              <a:spcBef>
                <a:spcPct val="20000"/>
              </a:spcBef>
              <a:spcAft>
                <a:spcPct val="0"/>
              </a:spcAft>
              <a:buNone/>
              <a:defRPr sz="1200">
                <a:solidFill>
                  <a:schemeClr val="tx1"/>
                </a:solidFill>
                <a:latin typeface="+mn-lt"/>
              </a:defRPr>
            </a:lvl8pPr>
            <a:lvl9pPr marL="2743200" indent="0" algn="ctr" rtl="0" fontAlgn="base">
              <a:spcBef>
                <a:spcPct val="20000"/>
              </a:spcBef>
              <a:spcAft>
                <a:spcPct val="0"/>
              </a:spcAft>
              <a:buNone/>
              <a:defRPr sz="1200">
                <a:solidFill>
                  <a:schemeClr val="tx1"/>
                </a:solidFill>
                <a:latin typeface="+mn-lt"/>
              </a:defRPr>
            </a:lvl9pPr>
          </a:lstStyle>
          <a:p>
            <a:pPr>
              <a:defRPr/>
            </a:pPr>
            <a:endParaRPr lang="en-GB" sz="1600" kern="0">
              <a:solidFill>
                <a:schemeClr val="bg1"/>
              </a:solidFill>
            </a:endParaRPr>
          </a:p>
          <a:p>
            <a:pPr>
              <a:defRPr/>
            </a:pPr>
            <a:endParaRPr lang="en-GB" sz="1600" kern="0">
              <a:solidFill>
                <a:schemeClr val="bg1"/>
              </a:solidFill>
            </a:endParaRPr>
          </a:p>
          <a:p>
            <a:pPr>
              <a:defRPr/>
            </a:pPr>
            <a:endParaRPr lang="en-GB" sz="3200" kern="0">
              <a:solidFill>
                <a:schemeClr val="bg1"/>
              </a:solidFill>
            </a:endParaRPr>
          </a:p>
          <a:p>
            <a:pPr>
              <a:defRPr/>
            </a:pPr>
            <a:endParaRPr lang="en-GB" sz="3200" kern="0">
              <a:solidFill>
                <a:schemeClr val="bg1"/>
              </a:solidFill>
            </a:endParaRPr>
          </a:p>
          <a:p>
            <a:pPr>
              <a:defRPr/>
            </a:pPr>
            <a:r>
              <a:rPr lang="en-GB" sz="3200" kern="0">
                <a:solidFill>
                  <a:schemeClr val="bg1"/>
                </a:solidFill>
                <a:latin typeface="+mj-lt"/>
              </a:rPr>
              <a:t>Thank you for participating </a:t>
            </a:r>
          </a:p>
          <a:p>
            <a:pPr>
              <a:defRPr/>
            </a:pPr>
            <a:endParaRPr lang="en-GB" sz="1600" kern="0">
              <a:solidFill>
                <a:schemeClr val="bg1"/>
              </a:solidFill>
              <a:latin typeface="+mj-lt"/>
            </a:endParaRPr>
          </a:p>
          <a:p>
            <a:pPr>
              <a:defRPr/>
            </a:pPr>
            <a:endParaRPr lang="en-GB" sz="1600" kern="0">
              <a:solidFill>
                <a:schemeClr val="bg1"/>
              </a:solidFill>
              <a:latin typeface="+mj-lt"/>
            </a:endParaRPr>
          </a:p>
          <a:p>
            <a:pPr>
              <a:defRPr/>
            </a:pPr>
            <a:endParaRPr lang="en-GB" sz="1600" kern="0">
              <a:solidFill>
                <a:schemeClr val="bg1"/>
              </a:solidFill>
              <a:latin typeface="+mj-lt"/>
            </a:endParaRPr>
          </a:p>
          <a:p>
            <a:pPr>
              <a:defRPr/>
            </a:pPr>
            <a:endParaRPr lang="en-GB" sz="1600" kern="0">
              <a:solidFill>
                <a:schemeClr val="bg1"/>
              </a:solidFill>
              <a:latin typeface="+mj-lt"/>
            </a:endParaRPr>
          </a:p>
          <a:p>
            <a:pPr>
              <a:defRPr/>
            </a:pPr>
            <a:endParaRPr lang="en-GB" sz="1600" ker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C8123D-C70D-6180-2001-9DF6A7DB8D4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A4C6910-DBC9-921B-05D4-3086F29A7339}"/>
              </a:ext>
            </a:extLst>
          </p:cNvPr>
          <p:cNvSpPr>
            <a:spLocks noGrp="1"/>
          </p:cNvSpPr>
          <p:nvPr>
            <p:ph type="title"/>
          </p:nvPr>
        </p:nvSpPr>
        <p:spPr>
          <a:xfrm>
            <a:off x="649816" y="123478"/>
            <a:ext cx="7992888" cy="720080"/>
          </a:xfrm>
        </p:spPr>
        <p:txBody>
          <a:bodyPr>
            <a:normAutofit/>
          </a:bodyPr>
          <a:lstStyle/>
          <a:p>
            <a:r>
              <a:rPr lang="en-GB">
                <a:solidFill>
                  <a:srgbClr val="E6E6E6"/>
                </a:solidFill>
                <a:latin typeface="+mj-lt"/>
              </a:rPr>
              <a:t>Format</a:t>
            </a:r>
            <a:r>
              <a:rPr lang="en-GB" sz="2800">
                <a:solidFill>
                  <a:srgbClr val="E6E6E6"/>
                </a:solidFill>
                <a:latin typeface="+mj-lt"/>
              </a:rPr>
              <a:t> </a:t>
            </a:r>
          </a:p>
        </p:txBody>
      </p:sp>
      <p:sp>
        <p:nvSpPr>
          <p:cNvPr id="3" name="Content Placeholder 2">
            <a:extLst>
              <a:ext uri="{FF2B5EF4-FFF2-40B4-BE49-F238E27FC236}">
                <a16:creationId xmlns:a16="http://schemas.microsoft.com/office/drawing/2014/main" id="{36B000DD-E24B-5E46-4CC4-3B690B2152E3}"/>
              </a:ext>
            </a:extLst>
          </p:cNvPr>
          <p:cNvSpPr>
            <a:spLocks noGrp="1"/>
          </p:cNvSpPr>
          <p:nvPr>
            <p:ph idx="1"/>
          </p:nvPr>
        </p:nvSpPr>
        <p:spPr>
          <a:xfrm>
            <a:off x="628436" y="1059582"/>
            <a:ext cx="7887128" cy="3672408"/>
          </a:xfrm>
        </p:spPr>
        <p:txBody>
          <a:bodyPr>
            <a:normAutofit/>
          </a:bodyPr>
          <a:lstStyle/>
          <a:p>
            <a:r>
              <a:rPr lang="en-GB">
                <a:solidFill>
                  <a:srgbClr val="E6E6E6"/>
                </a:solidFill>
                <a:latin typeface="+mj-lt"/>
              </a:rPr>
              <a:t>Networking student funding researchers worldwide (Ariane)</a:t>
            </a:r>
          </a:p>
          <a:p>
            <a:r>
              <a:rPr lang="en-GB" b="0">
                <a:solidFill>
                  <a:srgbClr val="E6E6E6"/>
                </a:solidFill>
                <a:effectLst/>
                <a:latin typeface="+mj-lt"/>
              </a:rPr>
              <a:t>Insights from country case studies (Thandi)</a:t>
            </a:r>
          </a:p>
          <a:p>
            <a:r>
              <a:rPr lang="en-GB">
                <a:solidFill>
                  <a:srgbClr val="E6E6E6"/>
                </a:solidFill>
                <a:latin typeface="+mj-lt"/>
              </a:rPr>
              <a:t>Cross-cutting themes for research and policy (Chris)</a:t>
            </a:r>
          </a:p>
          <a:p>
            <a:endParaRPr lang="en-GB" b="0">
              <a:solidFill>
                <a:srgbClr val="E6E6E6"/>
              </a:solidFill>
              <a:effectLst/>
              <a:latin typeface="+mj-lt"/>
            </a:endParaRPr>
          </a:p>
          <a:p>
            <a:r>
              <a:rPr lang="en-GB">
                <a:solidFill>
                  <a:srgbClr val="E6E6E6"/>
                </a:solidFill>
                <a:latin typeface="+mj-lt"/>
              </a:rPr>
              <a:t>Reforming student funding in Chile (Victor)</a:t>
            </a:r>
          </a:p>
          <a:p>
            <a:r>
              <a:rPr lang="en-GB" b="0">
                <a:solidFill>
                  <a:srgbClr val="E6E6E6"/>
                </a:solidFill>
                <a:effectLst/>
                <a:latin typeface="+mj-lt"/>
              </a:rPr>
              <a:t>Reforming regulation in England (Jo)</a:t>
            </a:r>
          </a:p>
          <a:p>
            <a:endParaRPr lang="en-GB">
              <a:solidFill>
                <a:srgbClr val="E6E6E6"/>
              </a:solidFill>
              <a:latin typeface="+mj-lt"/>
            </a:endParaRPr>
          </a:p>
          <a:p>
            <a:r>
              <a:rPr lang="en-GB" b="0">
                <a:solidFill>
                  <a:srgbClr val="E6E6E6"/>
                </a:solidFill>
                <a:effectLst/>
                <a:latin typeface="+mj-lt"/>
              </a:rPr>
              <a:t>Plenary Q &amp; A (James)</a:t>
            </a:r>
          </a:p>
          <a:p>
            <a:pPr marL="0" indent="0" algn="l">
              <a:buNone/>
            </a:pPr>
            <a:endParaRPr lang="en-GB" b="0" i="1">
              <a:solidFill>
                <a:srgbClr val="E6E6E6"/>
              </a:solidFill>
              <a:effectLst/>
              <a:latin typeface="+mj-lt"/>
            </a:endParaRPr>
          </a:p>
          <a:p>
            <a:pPr marL="0" indent="0">
              <a:buNone/>
            </a:pPr>
            <a:endParaRPr lang="en-GB"/>
          </a:p>
        </p:txBody>
      </p:sp>
    </p:spTree>
    <p:extLst>
      <p:ext uri="{BB962C8B-B14F-4D97-AF65-F5344CB8AC3E}">
        <p14:creationId xmlns:p14="http://schemas.microsoft.com/office/powerpoint/2010/main" val="23841681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CAC455-AA4A-9E8C-4646-7DEA27FBBE8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BD5E4CF-4866-D003-515C-BB5ABD5ECBB0}"/>
              </a:ext>
            </a:extLst>
          </p:cNvPr>
          <p:cNvSpPr>
            <a:spLocks noGrp="1"/>
          </p:cNvSpPr>
          <p:nvPr>
            <p:ph type="title"/>
          </p:nvPr>
        </p:nvSpPr>
        <p:spPr>
          <a:xfrm>
            <a:off x="633101" y="195486"/>
            <a:ext cx="7992888" cy="720080"/>
          </a:xfrm>
        </p:spPr>
        <p:txBody>
          <a:bodyPr>
            <a:normAutofit/>
          </a:bodyPr>
          <a:lstStyle/>
          <a:p>
            <a:r>
              <a:rPr lang="en-GB" sz="2800">
                <a:solidFill>
                  <a:srgbClr val="E6E6E6"/>
                </a:solidFill>
                <a:latin typeface="+mj-lt"/>
              </a:rPr>
              <a:t>Networking student </a:t>
            </a:r>
            <a:r>
              <a:rPr lang="en-GB">
                <a:solidFill>
                  <a:srgbClr val="E6E6E6"/>
                </a:solidFill>
                <a:latin typeface="+mj-lt"/>
              </a:rPr>
              <a:t>funding researchers worldwide</a:t>
            </a:r>
            <a:endParaRPr lang="en-GB" sz="2800">
              <a:solidFill>
                <a:srgbClr val="E6E6E6"/>
              </a:solidFill>
              <a:latin typeface="+mj-lt"/>
            </a:endParaRPr>
          </a:p>
        </p:txBody>
      </p:sp>
      <p:sp>
        <p:nvSpPr>
          <p:cNvPr id="3" name="Content Placeholder 2">
            <a:extLst>
              <a:ext uri="{FF2B5EF4-FFF2-40B4-BE49-F238E27FC236}">
                <a16:creationId xmlns:a16="http://schemas.microsoft.com/office/drawing/2014/main" id="{A06CB431-AB52-9475-50CC-493CAAC0AB07}"/>
              </a:ext>
            </a:extLst>
          </p:cNvPr>
          <p:cNvSpPr>
            <a:spLocks noGrp="1"/>
          </p:cNvSpPr>
          <p:nvPr>
            <p:ph idx="1"/>
          </p:nvPr>
        </p:nvSpPr>
        <p:spPr>
          <a:xfrm>
            <a:off x="685981" y="915566"/>
            <a:ext cx="7887128" cy="3816424"/>
          </a:xfrm>
        </p:spPr>
        <p:txBody>
          <a:bodyPr>
            <a:normAutofit fontScale="85000" lnSpcReduction="20000"/>
          </a:bodyPr>
          <a:lstStyle/>
          <a:p>
            <a:pPr algn="l">
              <a:buNone/>
            </a:pPr>
            <a:r>
              <a:rPr lang="en-GB" sz="1600" b="1" i="0" u="none" strike="noStrike">
                <a:solidFill>
                  <a:srgbClr val="C00000"/>
                </a:solidFill>
                <a:effectLst/>
              </a:rPr>
              <a:t>Background</a:t>
            </a:r>
            <a:endParaRPr lang="en-GB" sz="1600" b="0" i="0" u="none" strike="noStrike">
              <a:solidFill>
                <a:srgbClr val="C00000"/>
              </a:solidFill>
              <a:effectLst/>
            </a:endParaRPr>
          </a:p>
          <a:p>
            <a:pPr marL="285750" indent="-285750" algn="l">
              <a:buFont typeface="Arial" panose="020B0604020202020204" pitchFamily="34" charset="0"/>
              <a:buChar char="•"/>
            </a:pPr>
            <a:r>
              <a:rPr lang="en-GB" sz="1600" b="0" i="0" u="none" strike="noStrike">
                <a:solidFill>
                  <a:schemeClr val="bg1"/>
                </a:solidFill>
                <a:effectLst/>
              </a:rPr>
              <a:t>Launched </a:t>
            </a:r>
            <a:r>
              <a:rPr lang="en-GB" sz="1600" b="1" i="0" u="none" strike="noStrike">
                <a:solidFill>
                  <a:schemeClr val="bg1"/>
                </a:solidFill>
                <a:effectLst/>
              </a:rPr>
              <a:t>Sept 2024</a:t>
            </a:r>
            <a:r>
              <a:rPr lang="en-GB" sz="1600" b="0" i="0" u="none" strike="noStrike">
                <a:solidFill>
                  <a:schemeClr val="bg1"/>
                </a:solidFill>
                <a:effectLst/>
              </a:rPr>
              <a:t> after a </a:t>
            </a:r>
            <a:r>
              <a:rPr lang="en-GB" sz="1600" b="1" i="0" u="none" strike="noStrike">
                <a:solidFill>
                  <a:schemeClr val="bg1"/>
                </a:solidFill>
                <a:effectLst/>
              </a:rPr>
              <a:t>Jan 2024 workshop</a:t>
            </a:r>
            <a:endParaRPr lang="en-GB" sz="1600" b="0" i="0" u="none" strike="noStrike">
              <a:solidFill>
                <a:schemeClr val="bg1"/>
              </a:solidFill>
              <a:effectLst/>
            </a:endParaRPr>
          </a:p>
          <a:p>
            <a:pPr marL="285750" indent="-285750" algn="l">
              <a:buFont typeface="Arial" panose="020B0604020202020204" pitchFamily="34" charset="0"/>
              <a:buChar char="•"/>
            </a:pPr>
            <a:r>
              <a:rPr lang="en-GB" sz="1600" b="0" i="0" u="none" strike="noStrike">
                <a:solidFill>
                  <a:schemeClr val="bg1"/>
                </a:solidFill>
                <a:effectLst/>
              </a:rPr>
              <a:t>Monthly meetings: discussions, policy updates, collaborations</a:t>
            </a:r>
          </a:p>
          <a:p>
            <a:pPr algn="l">
              <a:buNone/>
            </a:pPr>
            <a:endParaRPr lang="en-GB" sz="1600" b="1" i="0" u="none" strike="noStrike">
              <a:solidFill>
                <a:srgbClr val="C00000"/>
              </a:solidFill>
              <a:effectLst/>
            </a:endParaRPr>
          </a:p>
          <a:p>
            <a:pPr algn="l">
              <a:buNone/>
            </a:pPr>
            <a:r>
              <a:rPr lang="en-GB" sz="1600" b="1" i="0" u="none" strike="noStrike">
                <a:solidFill>
                  <a:srgbClr val="C00000"/>
                </a:solidFill>
                <a:effectLst/>
              </a:rPr>
              <a:t>Aim</a:t>
            </a:r>
            <a:endParaRPr lang="en-GB" sz="1600" b="0" i="0" u="none" strike="noStrike">
              <a:solidFill>
                <a:srgbClr val="C00000"/>
              </a:solidFill>
              <a:effectLst/>
            </a:endParaRPr>
          </a:p>
          <a:p>
            <a:pPr marL="285750" indent="-285750" algn="l">
              <a:buFont typeface="Arial" panose="020B0604020202020204" pitchFamily="34" charset="0"/>
              <a:buChar char="•"/>
            </a:pPr>
            <a:r>
              <a:rPr lang="en-GB" sz="1600" b="0" i="0" u="none" strike="noStrike">
                <a:solidFill>
                  <a:schemeClr val="bg1"/>
                </a:solidFill>
                <a:effectLst/>
              </a:rPr>
              <a:t>Build a </a:t>
            </a:r>
            <a:r>
              <a:rPr lang="en-GB" sz="1600" b="1" i="0" u="none" strike="noStrike">
                <a:solidFill>
                  <a:schemeClr val="bg1"/>
                </a:solidFill>
                <a:effectLst/>
              </a:rPr>
              <a:t>specialist community</a:t>
            </a:r>
            <a:r>
              <a:rPr lang="en-GB" sz="1600" b="0" i="0" u="none" strike="noStrike">
                <a:solidFill>
                  <a:schemeClr val="bg1"/>
                </a:solidFill>
                <a:effectLst/>
              </a:rPr>
              <a:t> on student funding</a:t>
            </a:r>
          </a:p>
          <a:p>
            <a:pPr marL="285750" indent="-285750" algn="l">
              <a:buFont typeface="Arial" panose="020B0604020202020204" pitchFamily="34" charset="0"/>
              <a:buChar char="•"/>
            </a:pPr>
            <a:r>
              <a:rPr lang="en-GB" sz="1600" b="0" i="0" u="none" strike="noStrike">
                <a:solidFill>
                  <a:schemeClr val="bg1"/>
                </a:solidFill>
                <a:effectLst/>
              </a:rPr>
              <a:t>Connect researchers </a:t>
            </a:r>
            <a:r>
              <a:rPr lang="en-GB" sz="1600" b="1" i="0" u="none" strike="noStrike">
                <a:solidFill>
                  <a:schemeClr val="bg1"/>
                </a:solidFill>
                <a:effectLst/>
              </a:rPr>
              <a:t>across disciplines, methods, and regions</a:t>
            </a:r>
            <a:endParaRPr lang="en-GB" sz="1600" b="0" i="0" u="none" strike="noStrike">
              <a:solidFill>
                <a:schemeClr val="bg1"/>
              </a:solidFill>
              <a:effectLst/>
            </a:endParaRPr>
          </a:p>
          <a:p>
            <a:pPr marL="285750" indent="-285750" algn="l">
              <a:buFont typeface="Arial" panose="020B0604020202020204" pitchFamily="34" charset="0"/>
              <a:buChar char="•"/>
            </a:pPr>
            <a:r>
              <a:rPr lang="en-GB" sz="1600" b="0" i="0" u="none" strike="noStrike">
                <a:solidFill>
                  <a:schemeClr val="bg1"/>
                </a:solidFill>
                <a:effectLst/>
              </a:rPr>
              <a:t>Explore </a:t>
            </a:r>
            <a:r>
              <a:rPr lang="en-GB" sz="1600" b="1" i="0" u="none" strike="noStrike">
                <a:solidFill>
                  <a:schemeClr val="bg1"/>
                </a:solidFill>
                <a:effectLst/>
              </a:rPr>
              <a:t>global challenges</a:t>
            </a:r>
            <a:r>
              <a:rPr lang="en-GB" sz="1600" b="0" i="0" u="none" strike="noStrike">
                <a:solidFill>
                  <a:schemeClr val="bg1"/>
                </a:solidFill>
                <a:effectLst/>
              </a:rPr>
              <a:t>, with a focus on the </a:t>
            </a:r>
            <a:r>
              <a:rPr lang="en-GB" sz="1600" b="1" i="0" u="none" strike="noStrike">
                <a:solidFill>
                  <a:schemeClr val="bg1"/>
                </a:solidFill>
                <a:effectLst/>
              </a:rPr>
              <a:t>Global South</a:t>
            </a:r>
          </a:p>
          <a:p>
            <a:pPr marL="285750" indent="-285750" algn="l">
              <a:buFont typeface="Arial" panose="020B0604020202020204" pitchFamily="34" charset="0"/>
              <a:buChar char="•"/>
            </a:pPr>
            <a:r>
              <a:rPr lang="en-GB" sz="1600" b="0" i="0" u="none" strike="noStrike">
                <a:solidFill>
                  <a:schemeClr val="bg1"/>
                </a:solidFill>
                <a:effectLst/>
              </a:rPr>
              <a:t>Influence </a:t>
            </a:r>
            <a:r>
              <a:rPr lang="en-GB" sz="1600" b="1" i="0" u="none" strike="noStrike">
                <a:solidFill>
                  <a:schemeClr val="bg1"/>
                </a:solidFill>
                <a:effectLst/>
              </a:rPr>
              <a:t>policymaking</a:t>
            </a:r>
          </a:p>
          <a:p>
            <a:pPr algn="l">
              <a:buNone/>
            </a:pPr>
            <a:endParaRPr lang="en-GB" sz="1600" b="1" i="0" u="none" strike="noStrike">
              <a:solidFill>
                <a:srgbClr val="C00000"/>
              </a:solidFill>
              <a:effectLst/>
            </a:endParaRPr>
          </a:p>
          <a:p>
            <a:pPr algn="l">
              <a:buNone/>
            </a:pPr>
            <a:r>
              <a:rPr lang="en-GB" sz="1600" b="1" i="0" u="none" strike="noStrike">
                <a:solidFill>
                  <a:srgbClr val="C00000"/>
                </a:solidFill>
                <a:effectLst/>
              </a:rPr>
              <a:t>Who We Are</a:t>
            </a:r>
            <a:endParaRPr lang="en-GB" sz="1600" b="0" i="0" u="none" strike="noStrike">
              <a:solidFill>
                <a:srgbClr val="C00000"/>
              </a:solidFill>
              <a:effectLst/>
            </a:endParaRPr>
          </a:p>
          <a:p>
            <a:pPr marL="285750" indent="-285750">
              <a:buFont typeface="Arial" panose="020B0604020202020204" pitchFamily="34" charset="0"/>
              <a:buChar char="•"/>
            </a:pPr>
            <a:r>
              <a:rPr lang="en-GB" sz="1600" b="1"/>
              <a:t>27 members </a:t>
            </a:r>
            <a:r>
              <a:rPr lang="en-GB" sz="1600"/>
              <a:t>from academia, policy, and government</a:t>
            </a:r>
          </a:p>
          <a:p>
            <a:pPr marL="285750" indent="-285750" algn="l">
              <a:buFont typeface="Arial" panose="020B0604020202020204" pitchFamily="34" charset="0"/>
              <a:buChar char="•"/>
            </a:pPr>
            <a:r>
              <a:rPr lang="en-GB" sz="1600" b="1" i="0" u="none" strike="noStrike">
                <a:solidFill>
                  <a:schemeClr val="bg1"/>
                </a:solidFill>
                <a:effectLst/>
              </a:rPr>
              <a:t>Diverse expertise:</a:t>
            </a:r>
            <a:r>
              <a:rPr lang="en-GB" sz="1600" b="0" i="0" u="none" strike="noStrike">
                <a:solidFill>
                  <a:schemeClr val="bg1"/>
                </a:solidFill>
                <a:effectLst/>
              </a:rPr>
              <a:t> Sociology, economics, education, policy…</a:t>
            </a:r>
          </a:p>
          <a:p>
            <a:pPr marL="285750" indent="-285750" algn="l">
              <a:buFont typeface="Arial" panose="020B0604020202020204" pitchFamily="34" charset="0"/>
              <a:buChar char="•"/>
            </a:pPr>
            <a:r>
              <a:rPr lang="en-GB" sz="1600" b="1" i="0" u="none" strike="noStrike">
                <a:solidFill>
                  <a:schemeClr val="bg1"/>
                </a:solidFill>
                <a:effectLst/>
              </a:rPr>
              <a:t>Global reach:</a:t>
            </a:r>
            <a:r>
              <a:rPr lang="en-GB" sz="1600" b="0" i="0" u="none" strike="noStrike">
                <a:solidFill>
                  <a:schemeClr val="bg1"/>
                </a:solidFill>
                <a:effectLst/>
              </a:rPr>
              <a:t> UK, Europe, US, Chile, South Africa &amp; India</a:t>
            </a:r>
          </a:p>
          <a:p>
            <a:pPr marL="285750" indent="-285750" algn="l">
              <a:buFont typeface="Arial" panose="020B0604020202020204" pitchFamily="34" charset="0"/>
              <a:buChar char="•"/>
            </a:pPr>
            <a:r>
              <a:rPr lang="en-GB" sz="1600" b="1" i="0" u="none" strike="noStrike">
                <a:solidFill>
                  <a:schemeClr val="bg1"/>
                </a:solidFill>
                <a:effectLst/>
              </a:rPr>
              <a:t>Common goal:</a:t>
            </a:r>
            <a:r>
              <a:rPr lang="en-GB" sz="1600" b="0" i="0" u="none" strike="noStrike">
                <a:solidFill>
                  <a:schemeClr val="bg1"/>
                </a:solidFill>
                <a:effectLst/>
              </a:rPr>
              <a:t> Tackling </a:t>
            </a:r>
            <a:r>
              <a:rPr lang="en-GB" sz="1600" b="1" i="0" u="none" strike="noStrike">
                <a:solidFill>
                  <a:schemeClr val="bg1"/>
                </a:solidFill>
                <a:effectLst/>
              </a:rPr>
              <a:t>inequalities</a:t>
            </a:r>
            <a:r>
              <a:rPr lang="en-GB" sz="1600" b="0" i="0" u="none" strike="noStrike">
                <a:solidFill>
                  <a:schemeClr val="bg1"/>
                </a:solidFill>
                <a:effectLst/>
              </a:rPr>
              <a:t> &amp; shaping </a:t>
            </a:r>
            <a:r>
              <a:rPr lang="en-GB" sz="1600" b="1" i="0" u="none" strike="noStrike">
                <a:solidFill>
                  <a:schemeClr val="bg1"/>
                </a:solidFill>
                <a:effectLst/>
              </a:rPr>
              <a:t>policy</a:t>
            </a:r>
            <a:endParaRPr lang="en-GB" sz="1600" b="0" i="0" u="none" strike="noStrike">
              <a:solidFill>
                <a:schemeClr val="bg1"/>
              </a:solidFill>
              <a:effectLst/>
            </a:endParaRPr>
          </a:p>
        </p:txBody>
      </p:sp>
      <p:pic>
        <p:nvPicPr>
          <p:cNvPr id="5" name="Picture 4" descr="A qr code on a white background&#10;&#10;AI-generated content may be incorrect.">
            <a:extLst>
              <a:ext uri="{FF2B5EF4-FFF2-40B4-BE49-F238E27FC236}">
                <a16:creationId xmlns:a16="http://schemas.microsoft.com/office/drawing/2014/main" id="{BEB31405-6A56-EF06-61A0-8076721CE9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1769" y="3994607"/>
            <a:ext cx="952500" cy="977900"/>
          </a:xfrm>
          <a:prstGeom prst="rect">
            <a:avLst/>
          </a:prstGeom>
        </p:spPr>
      </p:pic>
      <p:sp>
        <p:nvSpPr>
          <p:cNvPr id="7" name="TextBox 6">
            <a:extLst>
              <a:ext uri="{FF2B5EF4-FFF2-40B4-BE49-F238E27FC236}">
                <a16:creationId xmlns:a16="http://schemas.microsoft.com/office/drawing/2014/main" id="{4E77DB9F-E621-2931-5733-E594C190D1B3}"/>
              </a:ext>
            </a:extLst>
          </p:cNvPr>
          <p:cNvSpPr txBox="1"/>
          <p:nvPr/>
        </p:nvSpPr>
        <p:spPr>
          <a:xfrm>
            <a:off x="7845951" y="3538646"/>
            <a:ext cx="1224136" cy="430887"/>
          </a:xfrm>
          <a:prstGeom prst="rect">
            <a:avLst/>
          </a:prstGeom>
          <a:noFill/>
        </p:spPr>
        <p:txBody>
          <a:bodyPr wrap="square" rtlCol="0">
            <a:spAutoFit/>
          </a:bodyPr>
          <a:lstStyle/>
          <a:p>
            <a:pPr algn="ctr"/>
            <a:r>
              <a:rPr lang="en-NL" sz="1100">
                <a:solidFill>
                  <a:schemeClr val="bg1"/>
                </a:solidFill>
              </a:rPr>
              <a:t>Webpage with list of members</a:t>
            </a:r>
          </a:p>
        </p:txBody>
      </p:sp>
    </p:spTree>
    <p:extLst>
      <p:ext uri="{BB962C8B-B14F-4D97-AF65-F5344CB8AC3E}">
        <p14:creationId xmlns:p14="http://schemas.microsoft.com/office/powerpoint/2010/main" val="17887941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3F284C-CAFE-2052-0B26-946E3BEF1F3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6AF1282-01DE-76D7-84AE-1B4AA0C4D2A6}"/>
              </a:ext>
            </a:extLst>
          </p:cNvPr>
          <p:cNvSpPr>
            <a:spLocks noGrp="1"/>
          </p:cNvSpPr>
          <p:nvPr>
            <p:ph type="title"/>
          </p:nvPr>
        </p:nvSpPr>
        <p:spPr>
          <a:xfrm>
            <a:off x="633101" y="195486"/>
            <a:ext cx="7992888" cy="720080"/>
          </a:xfrm>
        </p:spPr>
        <p:txBody>
          <a:bodyPr>
            <a:normAutofit/>
          </a:bodyPr>
          <a:lstStyle/>
          <a:p>
            <a:r>
              <a:rPr lang="en-GB" sz="2800">
                <a:solidFill>
                  <a:srgbClr val="E6E6E6"/>
                </a:solidFill>
                <a:latin typeface="+mj-lt"/>
              </a:rPr>
              <a:t>Insights from country case studies</a:t>
            </a:r>
          </a:p>
        </p:txBody>
      </p:sp>
      <p:sp>
        <p:nvSpPr>
          <p:cNvPr id="3" name="Content Placeholder 2">
            <a:extLst>
              <a:ext uri="{FF2B5EF4-FFF2-40B4-BE49-F238E27FC236}">
                <a16:creationId xmlns:a16="http://schemas.microsoft.com/office/drawing/2014/main" id="{C5BD748F-26F3-EA10-A9AE-3D77937108CE}"/>
              </a:ext>
            </a:extLst>
          </p:cNvPr>
          <p:cNvSpPr>
            <a:spLocks noGrp="1"/>
          </p:cNvSpPr>
          <p:nvPr>
            <p:ph idx="1"/>
          </p:nvPr>
        </p:nvSpPr>
        <p:spPr>
          <a:xfrm>
            <a:off x="685981" y="915566"/>
            <a:ext cx="7887128" cy="3816424"/>
          </a:xfrm>
        </p:spPr>
        <p:txBody>
          <a:bodyPr>
            <a:normAutofit/>
          </a:bodyPr>
          <a:lstStyle/>
          <a:p>
            <a:pPr marL="0" indent="0">
              <a:buNone/>
            </a:pPr>
            <a:endParaRPr lang="en-GB" sz="2000">
              <a:solidFill>
                <a:srgbClr val="E6E6E6"/>
              </a:solidFill>
              <a:latin typeface="+mj-lt"/>
            </a:endParaRPr>
          </a:p>
          <a:p>
            <a:pPr marL="0" indent="0">
              <a:buNone/>
            </a:pPr>
            <a:endParaRPr lang="en-GB" sz="2000">
              <a:solidFill>
                <a:srgbClr val="E6E6E6"/>
              </a:solidFill>
              <a:latin typeface="+mj-lt"/>
            </a:endParaRPr>
          </a:p>
          <a:p>
            <a:pPr marL="0" indent="0">
              <a:buNone/>
            </a:pPr>
            <a:endParaRPr lang="en-GB" sz="2000">
              <a:solidFill>
                <a:srgbClr val="E6E6E6"/>
              </a:solidFill>
              <a:latin typeface="+mj-lt"/>
            </a:endParaRPr>
          </a:p>
          <a:p>
            <a:pPr marL="0" indent="0">
              <a:buNone/>
            </a:pPr>
            <a:endParaRPr lang="en-GB" sz="2000">
              <a:solidFill>
                <a:srgbClr val="E6E6E6"/>
              </a:solidFill>
              <a:latin typeface="+mj-lt"/>
            </a:endParaRPr>
          </a:p>
          <a:p>
            <a:pPr marL="0" indent="0">
              <a:buNone/>
            </a:pPr>
            <a:endParaRPr lang="en-GB" sz="2000">
              <a:solidFill>
                <a:srgbClr val="E6E6E6"/>
              </a:solidFill>
              <a:latin typeface="+mj-lt"/>
            </a:endParaRPr>
          </a:p>
          <a:p>
            <a:pPr marL="0" indent="0" algn="l">
              <a:buNone/>
            </a:pPr>
            <a:endParaRPr lang="en-GB" b="0" i="1">
              <a:solidFill>
                <a:srgbClr val="E6E6E6"/>
              </a:solidFill>
              <a:effectLst/>
              <a:latin typeface="+mj-lt"/>
            </a:endParaRPr>
          </a:p>
          <a:p>
            <a:pPr marL="0" indent="0" algn="l">
              <a:buNone/>
            </a:pPr>
            <a:endParaRPr lang="en-GB" b="0" i="1">
              <a:solidFill>
                <a:srgbClr val="E6E6E6"/>
              </a:solidFill>
              <a:effectLst/>
              <a:latin typeface="+mj-lt"/>
            </a:endParaRPr>
          </a:p>
          <a:p>
            <a:pPr marL="0" indent="0">
              <a:buNone/>
            </a:pPr>
            <a:endParaRPr lang="en-GB"/>
          </a:p>
        </p:txBody>
      </p:sp>
      <p:sp>
        <p:nvSpPr>
          <p:cNvPr id="5" name="TextBox 4">
            <a:extLst>
              <a:ext uri="{FF2B5EF4-FFF2-40B4-BE49-F238E27FC236}">
                <a16:creationId xmlns:a16="http://schemas.microsoft.com/office/drawing/2014/main" id="{BF4A97F4-9FDF-1814-30B6-F28FE8D0C3CC}"/>
              </a:ext>
            </a:extLst>
          </p:cNvPr>
          <p:cNvSpPr txBox="1"/>
          <p:nvPr/>
        </p:nvSpPr>
        <p:spPr>
          <a:xfrm>
            <a:off x="685800" y="826770"/>
            <a:ext cx="7658100" cy="36933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7472" indent="-347472">
              <a:buFont typeface="Wingdings"/>
              <a:buChar char="§"/>
            </a:pPr>
            <a:r>
              <a:rPr lang="en-GB" dirty="0">
                <a:solidFill>
                  <a:srgbClr val="E6E6E6"/>
                </a:solidFill>
              </a:rPr>
              <a:t>In depth presentations on a range of country contexts, covering Hungary, UK, US, South Africa, Brazil and Chile in some depth. </a:t>
            </a:r>
          </a:p>
          <a:p>
            <a:pPr marL="347472" indent="-347472">
              <a:buFont typeface="Wingdings"/>
              <a:buChar char="§"/>
            </a:pPr>
            <a:endParaRPr lang="en-GB" dirty="0">
              <a:solidFill>
                <a:srgbClr val="E6E6E6"/>
              </a:solidFill>
            </a:endParaRPr>
          </a:p>
          <a:p>
            <a:pPr marL="347472" indent="-347472">
              <a:buFont typeface="Wingdings"/>
              <a:buChar char="§"/>
            </a:pPr>
            <a:r>
              <a:rPr lang="en-GB" dirty="0">
                <a:solidFill>
                  <a:srgbClr val="E6E6E6"/>
                </a:solidFill>
              </a:rPr>
              <a:t>Also been given insight into three sets of cross-country comparative projects: one international covering 56 countries, OECD, and Europe (Eurydice/EACEA).</a:t>
            </a:r>
          </a:p>
          <a:p>
            <a:pPr marL="347472" indent="-347472">
              <a:buFont typeface="Wingdings"/>
              <a:buChar char="§"/>
            </a:pPr>
            <a:endParaRPr lang="en-GB" dirty="0">
              <a:solidFill>
                <a:srgbClr val="E6E6E6"/>
              </a:solidFill>
            </a:endParaRPr>
          </a:p>
          <a:p>
            <a:pPr marL="347472" indent="-347472">
              <a:buFont typeface="Wingdings"/>
              <a:buChar char="§"/>
            </a:pPr>
            <a:r>
              <a:rPr lang="en-GB" dirty="0">
                <a:solidFill>
                  <a:srgbClr val="E6E6E6"/>
                </a:solidFill>
              </a:rPr>
              <a:t>Covering a range of issues, from understanding the methodological implications of cross-country comparative studies, data quality, tuition costs, student debt, types and categorisation of student funding models, political and ideological frameworks influencing student financial aid policy, and understanding the growth of HE and concomitant policy developments in particular countries. </a:t>
            </a:r>
          </a:p>
        </p:txBody>
      </p:sp>
    </p:spTree>
    <p:extLst>
      <p:ext uri="{BB962C8B-B14F-4D97-AF65-F5344CB8AC3E}">
        <p14:creationId xmlns:p14="http://schemas.microsoft.com/office/powerpoint/2010/main" val="30878640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D27DB3-430B-FB3E-CADA-6C1033F8B06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708038E-8880-0DAA-62C1-F6E15F86B27B}"/>
              </a:ext>
            </a:extLst>
          </p:cNvPr>
          <p:cNvSpPr>
            <a:spLocks noGrp="1"/>
          </p:cNvSpPr>
          <p:nvPr>
            <p:ph type="title"/>
          </p:nvPr>
        </p:nvSpPr>
        <p:spPr>
          <a:xfrm>
            <a:off x="633101" y="195486"/>
            <a:ext cx="7992888" cy="720080"/>
          </a:xfrm>
        </p:spPr>
        <p:txBody>
          <a:bodyPr>
            <a:normAutofit/>
          </a:bodyPr>
          <a:lstStyle/>
          <a:p>
            <a:r>
              <a:rPr lang="en-GB" sz="2800">
                <a:solidFill>
                  <a:srgbClr val="E6E6E6"/>
                </a:solidFill>
                <a:latin typeface="+mj-lt"/>
              </a:rPr>
              <a:t>Insights from country case studies</a:t>
            </a:r>
          </a:p>
        </p:txBody>
      </p:sp>
      <p:sp>
        <p:nvSpPr>
          <p:cNvPr id="3" name="Content Placeholder 2">
            <a:extLst>
              <a:ext uri="{FF2B5EF4-FFF2-40B4-BE49-F238E27FC236}">
                <a16:creationId xmlns:a16="http://schemas.microsoft.com/office/drawing/2014/main" id="{686DC3FF-EB6E-4DA3-72BD-6CE6AF3D3208}"/>
              </a:ext>
            </a:extLst>
          </p:cNvPr>
          <p:cNvSpPr>
            <a:spLocks noGrp="1"/>
          </p:cNvSpPr>
          <p:nvPr>
            <p:ph idx="1"/>
          </p:nvPr>
        </p:nvSpPr>
        <p:spPr>
          <a:xfrm>
            <a:off x="685981" y="915566"/>
            <a:ext cx="7887128" cy="3816424"/>
          </a:xfrm>
        </p:spPr>
        <p:txBody>
          <a:bodyPr>
            <a:normAutofit/>
          </a:bodyPr>
          <a:lstStyle/>
          <a:p>
            <a:pPr marL="0" indent="0">
              <a:buNone/>
            </a:pPr>
            <a:endParaRPr lang="en-GB" sz="2000">
              <a:solidFill>
                <a:srgbClr val="E6E6E6"/>
              </a:solidFill>
              <a:latin typeface="+mj-lt"/>
            </a:endParaRPr>
          </a:p>
          <a:p>
            <a:pPr marL="0" indent="0">
              <a:buNone/>
            </a:pPr>
            <a:endParaRPr lang="en-GB" sz="2000">
              <a:solidFill>
                <a:srgbClr val="E6E6E6"/>
              </a:solidFill>
              <a:latin typeface="+mj-lt"/>
            </a:endParaRPr>
          </a:p>
          <a:p>
            <a:pPr marL="0" indent="0">
              <a:buNone/>
            </a:pPr>
            <a:endParaRPr lang="en-GB" sz="2000">
              <a:solidFill>
                <a:srgbClr val="E6E6E6"/>
              </a:solidFill>
              <a:latin typeface="+mj-lt"/>
            </a:endParaRPr>
          </a:p>
          <a:p>
            <a:pPr marL="0" indent="0">
              <a:buNone/>
            </a:pPr>
            <a:endParaRPr lang="en-GB" sz="2000">
              <a:solidFill>
                <a:srgbClr val="E6E6E6"/>
              </a:solidFill>
              <a:latin typeface="+mj-lt"/>
            </a:endParaRPr>
          </a:p>
          <a:p>
            <a:pPr marL="0" indent="0">
              <a:buNone/>
            </a:pPr>
            <a:endParaRPr lang="en-GB" sz="2000">
              <a:solidFill>
                <a:srgbClr val="E6E6E6"/>
              </a:solidFill>
              <a:latin typeface="+mj-lt"/>
            </a:endParaRPr>
          </a:p>
          <a:p>
            <a:pPr marL="0" indent="0" algn="l">
              <a:buNone/>
            </a:pPr>
            <a:endParaRPr lang="en-GB" b="0" i="1">
              <a:solidFill>
                <a:srgbClr val="E6E6E6"/>
              </a:solidFill>
              <a:effectLst/>
              <a:latin typeface="+mj-lt"/>
            </a:endParaRPr>
          </a:p>
          <a:p>
            <a:pPr marL="0" indent="0" algn="l">
              <a:buNone/>
            </a:pPr>
            <a:endParaRPr lang="en-GB" b="0" i="1">
              <a:solidFill>
                <a:srgbClr val="E6E6E6"/>
              </a:solidFill>
              <a:effectLst/>
              <a:latin typeface="+mj-lt"/>
            </a:endParaRPr>
          </a:p>
          <a:p>
            <a:pPr marL="0" indent="0">
              <a:buNone/>
            </a:pPr>
            <a:endParaRPr lang="en-GB"/>
          </a:p>
        </p:txBody>
      </p:sp>
      <p:sp>
        <p:nvSpPr>
          <p:cNvPr id="5" name="TextBox 4">
            <a:extLst>
              <a:ext uri="{FF2B5EF4-FFF2-40B4-BE49-F238E27FC236}">
                <a16:creationId xmlns:a16="http://schemas.microsoft.com/office/drawing/2014/main" id="{F52C42B7-4449-0F38-D5D2-6D77BBC89009}"/>
              </a:ext>
            </a:extLst>
          </p:cNvPr>
          <p:cNvSpPr txBox="1"/>
          <p:nvPr/>
        </p:nvSpPr>
        <p:spPr>
          <a:xfrm>
            <a:off x="640080" y="826770"/>
            <a:ext cx="7703820" cy="424731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panose="020B0604020202020204" pitchFamily="34" charset="0"/>
              <a:buChar char="•"/>
            </a:pPr>
            <a:r>
              <a:rPr lang="en-GB" dirty="0">
                <a:solidFill>
                  <a:srgbClr val="E6E6E6"/>
                </a:solidFill>
                <a:ea typeface="Calibri"/>
                <a:cs typeface="Calibri"/>
              </a:rPr>
              <a:t>Globally, most systems are tuition fee-based, even when amounts paid are low, regulated and/or differentiated.</a:t>
            </a:r>
            <a:endParaRPr lang="en-US" dirty="0"/>
          </a:p>
          <a:p>
            <a:pPr marL="285750" indent="-285750">
              <a:buFont typeface="Arial" panose="020B0604020202020204" pitchFamily="34" charset="0"/>
              <a:buChar char="•"/>
            </a:pPr>
            <a:r>
              <a:rPr lang="en-GB" dirty="0">
                <a:solidFill>
                  <a:srgbClr val="E6E6E6"/>
                </a:solidFill>
                <a:ea typeface="Calibri"/>
                <a:cs typeface="Calibri"/>
              </a:rPr>
              <a:t>Student debt remains an issue confronting many countries, given the predominance of loan schemes and long-term issues relating to student debt.</a:t>
            </a:r>
            <a:endParaRPr lang="en-GB" dirty="0">
              <a:ea typeface="Calibri" panose="020F0502020204030204"/>
              <a:cs typeface="Calibri" panose="020F0502020204030204"/>
            </a:endParaRPr>
          </a:p>
          <a:p>
            <a:pPr marL="285750" indent="-285750">
              <a:buFont typeface="Arial" panose="020B0604020202020204" pitchFamily="34" charset="0"/>
              <a:buChar char="•"/>
            </a:pPr>
            <a:r>
              <a:rPr lang="en-GB" dirty="0">
                <a:solidFill>
                  <a:srgbClr val="E6E6E6"/>
                </a:solidFill>
                <a:ea typeface="Calibri"/>
                <a:cs typeface="Calibri"/>
              </a:rPr>
              <a:t>Growth of private higher education in many parts of the world, and a need to understand student funding in private institutions. </a:t>
            </a:r>
            <a:endParaRPr lang="en-GB" dirty="0">
              <a:ea typeface="Calibri" panose="020F0502020204030204"/>
              <a:cs typeface="Calibri" panose="020F0502020204030204"/>
            </a:endParaRPr>
          </a:p>
          <a:p>
            <a:pPr marL="285750" indent="-285750">
              <a:buFont typeface="Arial" panose="020B0604020202020204" pitchFamily="34" charset="0"/>
              <a:buChar char="•"/>
            </a:pPr>
            <a:r>
              <a:rPr lang="en-GB" dirty="0">
                <a:solidFill>
                  <a:srgbClr val="E6E6E6"/>
                </a:solidFill>
                <a:ea typeface="Calibri"/>
                <a:cs typeface="Calibri"/>
              </a:rPr>
              <a:t>Links between student funding policies and the overall funding of higher education – such as how tuition fees are regulated.</a:t>
            </a:r>
            <a:endParaRPr lang="en-GB" dirty="0">
              <a:ea typeface="Calibri" panose="020F0502020204030204"/>
              <a:cs typeface="Calibri" panose="020F0502020204030204"/>
            </a:endParaRPr>
          </a:p>
          <a:p>
            <a:pPr marL="285750" indent="-285750">
              <a:buFont typeface="Arial" panose="020B0604020202020204" pitchFamily="34" charset="0"/>
              <a:buChar char="•"/>
            </a:pPr>
            <a:r>
              <a:rPr lang="en-GB" dirty="0">
                <a:solidFill>
                  <a:srgbClr val="E6E6E6"/>
                </a:solidFill>
                <a:ea typeface="Calibri"/>
                <a:cs typeface="Calibri"/>
              </a:rPr>
              <a:t>Understanding access and success and the contribution of funding to higher education outcomes.</a:t>
            </a:r>
            <a:endParaRPr lang="en-GB" dirty="0">
              <a:ea typeface="Calibri" panose="020F0502020204030204"/>
              <a:cs typeface="Calibri" panose="020F0502020204030204"/>
            </a:endParaRPr>
          </a:p>
          <a:p>
            <a:pPr marL="285750" indent="-285750">
              <a:buFont typeface="Arial" panose="020B0604020202020204" pitchFamily="34" charset="0"/>
              <a:buChar char="•"/>
            </a:pPr>
            <a:r>
              <a:rPr lang="en-GB" dirty="0">
                <a:solidFill>
                  <a:srgbClr val="E6E6E6"/>
                </a:solidFill>
                <a:ea typeface="Calibri"/>
                <a:cs typeface="Calibri"/>
              </a:rPr>
              <a:t>Understanding inequality and household income and how this influences student financial aid.</a:t>
            </a:r>
            <a:endParaRPr lang="en-GB" dirty="0">
              <a:ea typeface="Calibri" panose="020F0502020204030204"/>
              <a:cs typeface="Calibri" panose="020F0502020204030204"/>
            </a:endParaRPr>
          </a:p>
          <a:p>
            <a:pPr marL="285750" indent="-285750">
              <a:buFont typeface="Arial" panose="020B0604020202020204" pitchFamily="34" charset="0"/>
              <a:buChar char="•"/>
            </a:pPr>
            <a:r>
              <a:rPr lang="en-GB" dirty="0">
                <a:solidFill>
                  <a:srgbClr val="E6E6E6"/>
                </a:solidFill>
                <a:ea typeface="Calibri"/>
                <a:cs typeface="Calibri"/>
              </a:rPr>
              <a:t>Creating typologies of student financial aid that can create cross-country comparisons- complexity of models, data challenges.</a:t>
            </a:r>
            <a:endParaRPr lang="en-GB" dirty="0">
              <a:ea typeface="Calibri" panose="020F0502020204030204"/>
              <a:cs typeface="Calibri" panose="020F0502020204030204"/>
            </a:endParaRPr>
          </a:p>
          <a:p>
            <a:pPr marL="347345" indent="-347345">
              <a:buFont typeface="Wingdings"/>
              <a:buChar char="§"/>
            </a:pPr>
            <a:endParaRPr lang="en-GB" dirty="0">
              <a:solidFill>
                <a:srgbClr val="E6E6E6"/>
              </a:solidFill>
              <a:ea typeface="Calibri"/>
              <a:cs typeface="Calibri"/>
            </a:endParaRPr>
          </a:p>
        </p:txBody>
      </p:sp>
    </p:spTree>
    <p:extLst>
      <p:ext uri="{BB962C8B-B14F-4D97-AF65-F5344CB8AC3E}">
        <p14:creationId xmlns:p14="http://schemas.microsoft.com/office/powerpoint/2010/main" val="23364990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0542A8-61C0-0E6F-09AB-B0715BD0E6C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F55B6F5-323C-3867-03C4-0C2C11905C2F}"/>
              </a:ext>
            </a:extLst>
          </p:cNvPr>
          <p:cNvSpPr>
            <a:spLocks noGrp="1"/>
          </p:cNvSpPr>
          <p:nvPr>
            <p:ph type="title"/>
          </p:nvPr>
        </p:nvSpPr>
        <p:spPr>
          <a:xfrm>
            <a:off x="643656" y="137732"/>
            <a:ext cx="7992888" cy="720080"/>
          </a:xfrm>
        </p:spPr>
        <p:txBody>
          <a:bodyPr>
            <a:normAutofit/>
          </a:bodyPr>
          <a:lstStyle/>
          <a:p>
            <a:r>
              <a:rPr lang="en-GB" sz="2800">
                <a:solidFill>
                  <a:srgbClr val="E6E6E6"/>
                </a:solidFill>
                <a:latin typeface="+mj-lt"/>
              </a:rPr>
              <a:t>Cross-cutting i</a:t>
            </a:r>
            <a:r>
              <a:rPr lang="en-GB">
                <a:solidFill>
                  <a:srgbClr val="E6E6E6"/>
                </a:solidFill>
                <a:latin typeface="+mj-lt"/>
              </a:rPr>
              <a:t>ssues arising from our work</a:t>
            </a:r>
            <a:endParaRPr lang="en-GB" sz="2800">
              <a:solidFill>
                <a:srgbClr val="E6E6E6"/>
              </a:solidFill>
              <a:latin typeface="+mj-lt"/>
            </a:endParaRPr>
          </a:p>
        </p:txBody>
      </p:sp>
      <p:sp>
        <p:nvSpPr>
          <p:cNvPr id="3" name="Content Placeholder 2">
            <a:extLst>
              <a:ext uri="{FF2B5EF4-FFF2-40B4-BE49-F238E27FC236}">
                <a16:creationId xmlns:a16="http://schemas.microsoft.com/office/drawing/2014/main" id="{287FEE3B-90F4-6031-539D-E5178CEC64AA}"/>
              </a:ext>
            </a:extLst>
          </p:cNvPr>
          <p:cNvSpPr>
            <a:spLocks noGrp="1"/>
          </p:cNvSpPr>
          <p:nvPr>
            <p:ph idx="1"/>
          </p:nvPr>
        </p:nvSpPr>
        <p:spPr>
          <a:xfrm>
            <a:off x="685981" y="915566"/>
            <a:ext cx="7887128" cy="3816424"/>
          </a:xfrm>
        </p:spPr>
        <p:txBody>
          <a:bodyPr>
            <a:normAutofit/>
          </a:bodyPr>
          <a:lstStyle/>
          <a:p>
            <a:pPr marL="0" indent="0">
              <a:buNone/>
            </a:pPr>
            <a:endParaRPr lang="en-GB" sz="2000">
              <a:solidFill>
                <a:srgbClr val="E6E6E6"/>
              </a:solidFill>
              <a:latin typeface="+mj-lt"/>
            </a:endParaRPr>
          </a:p>
          <a:p>
            <a:pPr marL="0" indent="0">
              <a:buNone/>
            </a:pPr>
            <a:endParaRPr lang="en-GB" sz="2000">
              <a:solidFill>
                <a:srgbClr val="E6E6E6"/>
              </a:solidFill>
              <a:latin typeface="+mj-lt"/>
            </a:endParaRPr>
          </a:p>
          <a:p>
            <a:pPr marL="0" indent="0">
              <a:buNone/>
            </a:pPr>
            <a:endParaRPr lang="en-GB" sz="2000">
              <a:solidFill>
                <a:srgbClr val="E6E6E6"/>
              </a:solidFill>
              <a:latin typeface="+mj-lt"/>
            </a:endParaRPr>
          </a:p>
          <a:p>
            <a:pPr marL="0" indent="0">
              <a:buNone/>
            </a:pPr>
            <a:endParaRPr lang="en-GB" sz="2000">
              <a:solidFill>
                <a:srgbClr val="E6E6E6"/>
              </a:solidFill>
              <a:latin typeface="+mj-lt"/>
            </a:endParaRPr>
          </a:p>
          <a:p>
            <a:pPr marL="0" indent="0">
              <a:buNone/>
            </a:pPr>
            <a:endParaRPr lang="en-GB" sz="2000">
              <a:solidFill>
                <a:srgbClr val="E6E6E6"/>
              </a:solidFill>
              <a:latin typeface="+mj-lt"/>
            </a:endParaRPr>
          </a:p>
          <a:p>
            <a:pPr marL="0" indent="0" algn="l">
              <a:buNone/>
            </a:pPr>
            <a:endParaRPr lang="en-GB" b="0" i="1">
              <a:solidFill>
                <a:srgbClr val="E6E6E6"/>
              </a:solidFill>
              <a:effectLst/>
              <a:latin typeface="+mj-lt"/>
            </a:endParaRPr>
          </a:p>
          <a:p>
            <a:pPr marL="0" indent="0" algn="l">
              <a:buNone/>
            </a:pPr>
            <a:endParaRPr lang="en-GB" b="0" i="1">
              <a:solidFill>
                <a:srgbClr val="E6E6E6"/>
              </a:solidFill>
              <a:effectLst/>
              <a:latin typeface="+mj-lt"/>
            </a:endParaRPr>
          </a:p>
          <a:p>
            <a:pPr marL="0" indent="0">
              <a:buNone/>
            </a:pPr>
            <a:endParaRPr lang="en-GB"/>
          </a:p>
        </p:txBody>
      </p:sp>
      <p:sp>
        <p:nvSpPr>
          <p:cNvPr id="2" name="Content Placeholder 2">
            <a:extLst>
              <a:ext uri="{FF2B5EF4-FFF2-40B4-BE49-F238E27FC236}">
                <a16:creationId xmlns:a16="http://schemas.microsoft.com/office/drawing/2014/main" id="{BD940C67-EED2-CCFC-BD53-DE663A106066}"/>
              </a:ext>
            </a:extLst>
          </p:cNvPr>
          <p:cNvSpPr txBox="1">
            <a:spLocks/>
          </p:cNvSpPr>
          <p:nvPr/>
        </p:nvSpPr>
        <p:spPr>
          <a:xfrm>
            <a:off x="628436" y="1059582"/>
            <a:ext cx="7887128" cy="3960440"/>
          </a:xfrm>
          <a:prstGeom prst="rect">
            <a:avLst/>
          </a:prstGeom>
        </p:spPr>
        <p:txBody>
          <a:bodyPr vert="horz" lIns="91440" tIns="45720" rIns="91440" bIns="45720" rtlCol="0">
            <a:normAutofit fontScale="92500" lnSpcReduction="10000"/>
          </a:bodyPr>
          <a:lstStyle>
            <a:lvl1pPr marL="342900" indent="-342900" algn="l" defTabSz="685800" rtl="0" eaLnBrk="1" latinLnBrk="0" hangingPunct="1">
              <a:lnSpc>
                <a:spcPct val="90000"/>
              </a:lnSpc>
              <a:spcBef>
                <a:spcPts val="750"/>
              </a:spcBef>
              <a:buClr>
                <a:schemeClr val="bg1"/>
              </a:buClr>
              <a:buFont typeface="Wingdings" panose="05000000000000000000" pitchFamily="2" charset="2"/>
              <a:buChar char="§"/>
              <a:defRPr sz="2100" b="0" kern="1200" baseline="0">
                <a:solidFill>
                  <a:schemeClr val="bg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b="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b="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b="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GB" dirty="0">
                <a:solidFill>
                  <a:srgbClr val="E6E6E6"/>
                </a:solidFill>
                <a:latin typeface="+mj-lt"/>
              </a:rPr>
              <a:t>Diversity of disciplinary, professional and methodological backgrounds, interests and imperatives</a:t>
            </a:r>
          </a:p>
          <a:p>
            <a:r>
              <a:rPr lang="en-GB" dirty="0">
                <a:solidFill>
                  <a:srgbClr val="E6E6E6"/>
                </a:solidFill>
                <a:latin typeface="+mj-lt"/>
              </a:rPr>
              <a:t>Research challenges: </a:t>
            </a:r>
          </a:p>
          <a:p>
            <a:pPr lvl="1"/>
            <a:r>
              <a:rPr lang="en-GB" dirty="0">
                <a:solidFill>
                  <a:srgbClr val="E6E6E6"/>
                </a:solidFill>
                <a:latin typeface="+mj-lt"/>
              </a:rPr>
              <a:t>defining and capturing fees, student finance and benefits</a:t>
            </a:r>
          </a:p>
          <a:p>
            <a:pPr lvl="1"/>
            <a:r>
              <a:rPr lang="en-GB" dirty="0">
                <a:solidFill>
                  <a:srgbClr val="E6E6E6"/>
                </a:solidFill>
                <a:latin typeface="+mj-lt"/>
              </a:rPr>
              <a:t>hidden costs, e.g. housing, food, transport</a:t>
            </a:r>
          </a:p>
          <a:p>
            <a:pPr lvl="1"/>
            <a:r>
              <a:rPr lang="en-GB" dirty="0">
                <a:solidFill>
                  <a:srgbClr val="E6E6E6"/>
                </a:solidFill>
                <a:latin typeface="+mj-lt"/>
              </a:rPr>
              <a:t>variable reporting, e.g. ethnicity, disability, ‘missing middle’</a:t>
            </a:r>
          </a:p>
          <a:p>
            <a:r>
              <a:rPr lang="en-GB" dirty="0">
                <a:solidFill>
                  <a:srgbClr val="E6E6E6"/>
                </a:solidFill>
                <a:latin typeface="+mj-lt"/>
              </a:rPr>
              <a:t>Policy challenges:</a:t>
            </a:r>
          </a:p>
          <a:p>
            <a:pPr lvl="1"/>
            <a:r>
              <a:rPr lang="en-GB" dirty="0">
                <a:solidFill>
                  <a:srgbClr val="E6E6E6"/>
                </a:solidFill>
                <a:latin typeface="+mj-lt"/>
              </a:rPr>
              <a:t>open access, flexibility / fiscal constraint, completion</a:t>
            </a:r>
          </a:p>
          <a:p>
            <a:pPr lvl="1"/>
            <a:r>
              <a:rPr lang="en-GB" dirty="0">
                <a:solidFill>
                  <a:srgbClr val="E6E6E6"/>
                </a:solidFill>
                <a:latin typeface="+mj-lt"/>
              </a:rPr>
              <a:t>influence of broader patterns, e.g. education and labour market </a:t>
            </a:r>
          </a:p>
          <a:p>
            <a:pPr lvl="1"/>
            <a:r>
              <a:rPr lang="en-GB" dirty="0">
                <a:solidFill>
                  <a:srgbClr val="E6E6E6"/>
                </a:solidFill>
                <a:latin typeface="+mj-lt"/>
              </a:rPr>
              <a:t>trade-offs, e.g. students and universities</a:t>
            </a:r>
          </a:p>
          <a:p>
            <a:pPr lvl="1"/>
            <a:r>
              <a:rPr lang="en-GB" dirty="0">
                <a:solidFill>
                  <a:srgbClr val="E6E6E6"/>
                </a:solidFill>
                <a:latin typeface="+mj-lt"/>
              </a:rPr>
              <a:t>growth and regulation of private sector </a:t>
            </a:r>
          </a:p>
          <a:p>
            <a:r>
              <a:rPr lang="en-GB" dirty="0">
                <a:solidFill>
                  <a:srgbClr val="E6E6E6"/>
                </a:solidFill>
                <a:latin typeface="+mj-lt"/>
              </a:rPr>
              <a:t>The future:</a:t>
            </a:r>
          </a:p>
          <a:p>
            <a:pPr lvl="1"/>
            <a:r>
              <a:rPr lang="en-GB" dirty="0">
                <a:solidFill>
                  <a:srgbClr val="E6E6E6"/>
                </a:solidFill>
                <a:latin typeface="+mj-lt"/>
              </a:rPr>
              <a:t>liberal and illiberal democracies </a:t>
            </a:r>
          </a:p>
          <a:p>
            <a:pPr lvl="1"/>
            <a:r>
              <a:rPr lang="en-GB" dirty="0">
                <a:solidFill>
                  <a:srgbClr val="E6E6E6"/>
                </a:solidFill>
                <a:latin typeface="+mj-lt"/>
              </a:rPr>
              <a:t>breaking policy deadlock </a:t>
            </a:r>
          </a:p>
          <a:p>
            <a:pPr marL="0" indent="0">
              <a:buFont typeface="Wingdings" panose="05000000000000000000" pitchFamily="2" charset="2"/>
              <a:buNone/>
            </a:pPr>
            <a:endParaRPr lang="en-GB" i="1" dirty="0">
              <a:solidFill>
                <a:srgbClr val="E6E6E6"/>
              </a:solidFill>
              <a:latin typeface="+mj-lt"/>
            </a:endParaRPr>
          </a:p>
          <a:p>
            <a:pPr marL="0" indent="0">
              <a:buFont typeface="Wingdings" panose="05000000000000000000" pitchFamily="2" charset="2"/>
              <a:buNone/>
            </a:pPr>
            <a:endParaRPr lang="en-GB" dirty="0"/>
          </a:p>
        </p:txBody>
      </p:sp>
    </p:spTree>
    <p:extLst>
      <p:ext uri="{BB962C8B-B14F-4D97-AF65-F5344CB8AC3E}">
        <p14:creationId xmlns:p14="http://schemas.microsoft.com/office/powerpoint/2010/main" val="19191262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B23D9C-CE5F-0F4B-2D97-6BD15C2EB73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A0F99BC-96BC-A09B-A8D6-0CEBED35639A}"/>
              </a:ext>
            </a:extLst>
          </p:cNvPr>
          <p:cNvSpPr>
            <a:spLocks noGrp="1"/>
          </p:cNvSpPr>
          <p:nvPr>
            <p:ph type="title"/>
          </p:nvPr>
        </p:nvSpPr>
        <p:spPr>
          <a:xfrm>
            <a:off x="633101" y="1563638"/>
            <a:ext cx="7992888" cy="1584176"/>
          </a:xfrm>
        </p:spPr>
        <p:txBody>
          <a:bodyPr>
            <a:normAutofit/>
          </a:bodyPr>
          <a:lstStyle/>
          <a:p>
            <a:pPr algn="ctr"/>
            <a:r>
              <a:rPr lang="en-GB" sz="2800">
                <a:solidFill>
                  <a:srgbClr val="E6E6E6"/>
                </a:solidFill>
                <a:latin typeface="+mj-lt"/>
              </a:rPr>
              <a:t>Student funding reform in Chile</a:t>
            </a:r>
          </a:p>
        </p:txBody>
      </p:sp>
      <p:sp>
        <p:nvSpPr>
          <p:cNvPr id="3" name="Content Placeholder 2">
            <a:extLst>
              <a:ext uri="{FF2B5EF4-FFF2-40B4-BE49-F238E27FC236}">
                <a16:creationId xmlns:a16="http://schemas.microsoft.com/office/drawing/2014/main" id="{D12CC7F8-CA9F-5E54-53EE-14569D75B498}"/>
              </a:ext>
            </a:extLst>
          </p:cNvPr>
          <p:cNvSpPr>
            <a:spLocks noGrp="1"/>
          </p:cNvSpPr>
          <p:nvPr>
            <p:ph idx="1"/>
          </p:nvPr>
        </p:nvSpPr>
        <p:spPr>
          <a:xfrm>
            <a:off x="685981" y="915566"/>
            <a:ext cx="7887128" cy="3816424"/>
          </a:xfrm>
        </p:spPr>
        <p:txBody>
          <a:bodyPr>
            <a:normAutofit/>
          </a:bodyPr>
          <a:lstStyle/>
          <a:p>
            <a:pPr marL="0" indent="0">
              <a:buNone/>
            </a:pPr>
            <a:endParaRPr lang="en-GB" sz="2000">
              <a:solidFill>
                <a:srgbClr val="E6E6E6"/>
              </a:solidFill>
              <a:latin typeface="+mj-lt"/>
            </a:endParaRPr>
          </a:p>
          <a:p>
            <a:pPr marL="0" indent="0">
              <a:buNone/>
            </a:pPr>
            <a:endParaRPr lang="en-GB" sz="2000">
              <a:solidFill>
                <a:srgbClr val="E6E6E6"/>
              </a:solidFill>
              <a:latin typeface="+mj-lt"/>
            </a:endParaRPr>
          </a:p>
          <a:p>
            <a:pPr marL="0" indent="0">
              <a:buNone/>
            </a:pPr>
            <a:endParaRPr lang="en-GB" sz="2000">
              <a:solidFill>
                <a:srgbClr val="E6E6E6"/>
              </a:solidFill>
              <a:latin typeface="+mj-lt"/>
            </a:endParaRPr>
          </a:p>
          <a:p>
            <a:pPr marL="0" indent="0">
              <a:buNone/>
            </a:pPr>
            <a:endParaRPr lang="en-GB" sz="2000">
              <a:solidFill>
                <a:srgbClr val="E6E6E6"/>
              </a:solidFill>
              <a:latin typeface="+mj-lt"/>
            </a:endParaRPr>
          </a:p>
          <a:p>
            <a:pPr marL="0" indent="0">
              <a:buNone/>
            </a:pPr>
            <a:endParaRPr lang="en-GB" sz="2000">
              <a:solidFill>
                <a:srgbClr val="E6E6E6"/>
              </a:solidFill>
              <a:latin typeface="+mj-lt"/>
            </a:endParaRPr>
          </a:p>
          <a:p>
            <a:pPr marL="0" indent="0" algn="l">
              <a:buNone/>
            </a:pPr>
            <a:endParaRPr lang="en-GB" b="0" i="1">
              <a:solidFill>
                <a:srgbClr val="E6E6E6"/>
              </a:solidFill>
              <a:effectLst/>
              <a:latin typeface="+mj-lt"/>
            </a:endParaRPr>
          </a:p>
          <a:p>
            <a:pPr marL="0" indent="0" algn="l">
              <a:buNone/>
            </a:pPr>
            <a:endParaRPr lang="en-GB" b="0" i="1">
              <a:solidFill>
                <a:srgbClr val="E6E6E6"/>
              </a:solidFill>
              <a:effectLst/>
              <a:latin typeface="+mj-lt"/>
            </a:endParaRPr>
          </a:p>
          <a:p>
            <a:pPr marL="0" indent="0">
              <a:buNone/>
            </a:pPr>
            <a:endParaRPr lang="en-GB"/>
          </a:p>
        </p:txBody>
      </p:sp>
    </p:spTree>
    <p:extLst>
      <p:ext uri="{BB962C8B-B14F-4D97-AF65-F5344CB8AC3E}">
        <p14:creationId xmlns:p14="http://schemas.microsoft.com/office/powerpoint/2010/main" val="10712097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074" name="Título 1">
            <a:extLst>
              <a:ext uri="{FF2B5EF4-FFF2-40B4-BE49-F238E27FC236}">
                <a16:creationId xmlns:a16="http://schemas.microsoft.com/office/drawing/2014/main" id="{4360D064-FA42-47E7-3F22-BF6B3276360F}"/>
              </a:ext>
            </a:extLst>
          </p:cNvPr>
          <p:cNvSpPr>
            <a:spLocks noGrp="1" noChangeArrowheads="1"/>
          </p:cNvSpPr>
          <p:nvPr>
            <p:ph type="title" idx="4294967295"/>
          </p:nvPr>
        </p:nvSpPr>
        <p:spPr>
          <a:xfrm>
            <a:off x="561690" y="1203339"/>
            <a:ext cx="8020619" cy="1821976"/>
          </a:xfrm>
          <a:prstGeom prst="rect">
            <a:avLst/>
          </a:prstGeom>
        </p:spPr>
        <p:txBody>
          <a:bodyPr/>
          <a:lstStyle>
            <a:defPPr>
              <a:defRPr lang="es-CL"/>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3429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685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0287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1714500" algn="l" defTabSz="685800" rtl="0" eaLnBrk="1" latinLnBrk="0" hangingPunct="1">
              <a:defRPr kern="1200">
                <a:solidFill>
                  <a:schemeClr val="tx1"/>
                </a:solidFill>
                <a:latin typeface="Calibri" panose="020F0502020204030204" pitchFamily="34" charset="0"/>
                <a:ea typeface="+mn-ea"/>
                <a:cs typeface="+mn-cs"/>
              </a:defRPr>
            </a:lvl6pPr>
            <a:lvl7pPr marL="2057400" algn="l" defTabSz="685800" rtl="0" eaLnBrk="1" latinLnBrk="0" hangingPunct="1">
              <a:defRPr kern="1200">
                <a:solidFill>
                  <a:schemeClr val="tx1"/>
                </a:solidFill>
                <a:latin typeface="Calibri" panose="020F0502020204030204" pitchFamily="34" charset="0"/>
                <a:ea typeface="+mn-ea"/>
                <a:cs typeface="+mn-cs"/>
              </a:defRPr>
            </a:lvl7pPr>
            <a:lvl8pPr marL="2400300" algn="l" defTabSz="685800" rtl="0" eaLnBrk="1" latinLnBrk="0" hangingPunct="1">
              <a:defRPr kern="1200">
                <a:solidFill>
                  <a:schemeClr val="tx1"/>
                </a:solidFill>
                <a:latin typeface="Calibri" panose="020F0502020204030204" pitchFamily="34" charset="0"/>
                <a:ea typeface="+mn-ea"/>
                <a:cs typeface="+mn-cs"/>
              </a:defRPr>
            </a:lvl8pPr>
            <a:lvl9pPr marL="2743200" algn="l" defTabSz="685800" rtl="0" eaLnBrk="1" latinLnBrk="0" hangingPunct="1">
              <a:defRPr kern="1200">
                <a:solidFill>
                  <a:schemeClr val="tx1"/>
                </a:solidFill>
                <a:latin typeface="Calibri" panose="020F0502020204030204" pitchFamily="34" charset="0"/>
                <a:ea typeface="+mn-ea"/>
                <a:cs typeface="+mn-cs"/>
              </a:defRPr>
            </a:lvl9pPr>
          </a:lstStyle>
          <a:p>
            <a:pPr algn="ctr">
              <a:defRPr/>
            </a:pPr>
            <a:r>
              <a:rPr lang="es-ES" sz="2100" b="1" dirty="0" err="1">
                <a:solidFill>
                  <a:schemeClr val="bg1"/>
                </a:solidFill>
                <a:latin typeface="+mn-lt"/>
                <a:ea typeface="Verdana"/>
              </a:rPr>
              <a:t>Modernising</a:t>
            </a:r>
            <a:r>
              <a:rPr lang="es-ES" sz="2100" b="1" dirty="0">
                <a:solidFill>
                  <a:schemeClr val="bg1"/>
                </a:solidFill>
                <a:latin typeface="+mn-lt"/>
                <a:ea typeface="Verdana"/>
              </a:rPr>
              <a:t> </a:t>
            </a:r>
            <a:r>
              <a:rPr lang="es-ES" sz="2100" b="1" dirty="0" err="1">
                <a:solidFill>
                  <a:schemeClr val="bg1"/>
                </a:solidFill>
                <a:latin typeface="+mn-lt"/>
                <a:ea typeface="Verdana"/>
              </a:rPr>
              <a:t>the</a:t>
            </a:r>
            <a:r>
              <a:rPr lang="es-ES" sz="2100" b="1" dirty="0">
                <a:solidFill>
                  <a:schemeClr val="bg1"/>
                </a:solidFill>
                <a:latin typeface="+mn-lt"/>
                <a:ea typeface="Verdana"/>
              </a:rPr>
              <a:t> </a:t>
            </a:r>
            <a:r>
              <a:rPr lang="es-ES" sz="2100" b="1" dirty="0" err="1">
                <a:solidFill>
                  <a:schemeClr val="bg1"/>
                </a:solidFill>
                <a:latin typeface="+mn-lt"/>
                <a:ea typeface="Verdana"/>
              </a:rPr>
              <a:t>higher</a:t>
            </a:r>
            <a:r>
              <a:rPr lang="es-ES" sz="2100" b="1" dirty="0">
                <a:solidFill>
                  <a:schemeClr val="bg1"/>
                </a:solidFill>
                <a:latin typeface="+mn-lt"/>
                <a:ea typeface="Verdana"/>
              </a:rPr>
              <a:t> </a:t>
            </a:r>
            <a:r>
              <a:rPr lang="es-ES" sz="2100" b="1" dirty="0" err="1">
                <a:solidFill>
                  <a:schemeClr val="bg1"/>
                </a:solidFill>
                <a:latin typeface="+mn-lt"/>
                <a:ea typeface="Verdana"/>
              </a:rPr>
              <a:t>education</a:t>
            </a:r>
            <a:r>
              <a:rPr lang="es-ES" sz="2100" b="1" dirty="0">
                <a:solidFill>
                  <a:schemeClr val="bg1"/>
                </a:solidFill>
                <a:latin typeface="+mn-lt"/>
                <a:ea typeface="Verdana"/>
              </a:rPr>
              <a:t> </a:t>
            </a:r>
            <a:r>
              <a:rPr lang="es-ES" sz="2100" b="1" dirty="0" err="1">
                <a:solidFill>
                  <a:schemeClr val="bg1"/>
                </a:solidFill>
                <a:latin typeface="+mn-lt"/>
                <a:ea typeface="Verdana"/>
              </a:rPr>
              <a:t>of</a:t>
            </a:r>
            <a:r>
              <a:rPr lang="es-ES" sz="2100" b="1" dirty="0">
                <a:solidFill>
                  <a:schemeClr val="bg1"/>
                </a:solidFill>
                <a:latin typeface="+mn-lt"/>
                <a:ea typeface="Verdana"/>
              </a:rPr>
              <a:t> Chile: </a:t>
            </a:r>
            <a:r>
              <a:rPr lang="es-ES" sz="2100" b="1" i="1" dirty="0" err="1">
                <a:solidFill>
                  <a:schemeClr val="bg1"/>
                </a:solidFill>
                <a:latin typeface="+mn-lt"/>
                <a:ea typeface="Verdana"/>
              </a:rPr>
              <a:t>national</a:t>
            </a:r>
            <a:r>
              <a:rPr lang="es-ES" sz="2100" b="1" i="1" dirty="0">
                <a:solidFill>
                  <a:schemeClr val="bg1"/>
                </a:solidFill>
                <a:latin typeface="+mn-lt"/>
                <a:ea typeface="Verdana"/>
              </a:rPr>
              <a:t> </a:t>
            </a:r>
            <a:r>
              <a:rPr lang="es-ES" sz="2100" b="1" i="1" dirty="0" err="1">
                <a:solidFill>
                  <a:schemeClr val="bg1"/>
                </a:solidFill>
                <a:latin typeface="+mn-lt"/>
                <a:ea typeface="Verdana"/>
              </a:rPr>
              <a:t>challenges</a:t>
            </a:r>
            <a:r>
              <a:rPr lang="es-ES" sz="2100" b="1" i="1" dirty="0">
                <a:solidFill>
                  <a:schemeClr val="bg1"/>
                </a:solidFill>
                <a:latin typeface="+mn-lt"/>
                <a:ea typeface="Verdana"/>
              </a:rPr>
              <a:t> and </a:t>
            </a:r>
            <a:r>
              <a:rPr lang="es-ES" sz="2100" b="1" i="1" dirty="0" err="1">
                <a:solidFill>
                  <a:schemeClr val="bg1"/>
                </a:solidFill>
                <a:latin typeface="+mn-lt"/>
                <a:ea typeface="Verdana"/>
              </a:rPr>
              <a:t>the</a:t>
            </a:r>
            <a:r>
              <a:rPr lang="es-ES" sz="2100" b="1" i="1" dirty="0">
                <a:solidFill>
                  <a:schemeClr val="bg1"/>
                </a:solidFill>
                <a:latin typeface="+mn-lt"/>
                <a:ea typeface="Verdana"/>
              </a:rPr>
              <a:t> </a:t>
            </a:r>
            <a:r>
              <a:rPr lang="es-ES" sz="2100" b="1" i="1" dirty="0" err="1">
                <a:solidFill>
                  <a:schemeClr val="bg1"/>
                </a:solidFill>
                <a:latin typeface="+mn-lt"/>
                <a:ea typeface="Verdana"/>
              </a:rPr>
              <a:t>current</a:t>
            </a:r>
            <a:r>
              <a:rPr lang="es-ES" sz="2100" b="1" i="1" dirty="0">
                <a:solidFill>
                  <a:schemeClr val="bg1"/>
                </a:solidFill>
                <a:latin typeface="+mn-lt"/>
                <a:ea typeface="Verdana"/>
              </a:rPr>
              <a:t> </a:t>
            </a:r>
            <a:r>
              <a:rPr lang="es-ES" sz="2100" b="1" i="1" dirty="0" err="1">
                <a:solidFill>
                  <a:schemeClr val="bg1"/>
                </a:solidFill>
                <a:latin typeface="+mn-lt"/>
                <a:ea typeface="Verdana"/>
              </a:rPr>
              <a:t>reform</a:t>
            </a:r>
            <a:endParaRPr lang="es-ES" sz="1800" b="1" i="1" dirty="0">
              <a:solidFill>
                <a:schemeClr val="bg1"/>
              </a:solidFill>
              <a:latin typeface="+mn-lt"/>
              <a:ea typeface="Verdana"/>
            </a:endParaRPr>
          </a:p>
        </p:txBody>
      </p:sp>
      <p:sp>
        <p:nvSpPr>
          <p:cNvPr id="6" name="Marcador de texto 2">
            <a:extLst>
              <a:ext uri="{FF2B5EF4-FFF2-40B4-BE49-F238E27FC236}">
                <a16:creationId xmlns:a16="http://schemas.microsoft.com/office/drawing/2014/main" id="{98CE3B01-6C7A-B312-5189-35B5F8E95752}"/>
              </a:ext>
            </a:extLst>
          </p:cNvPr>
          <p:cNvSpPr>
            <a:spLocks noGrp="1"/>
          </p:cNvSpPr>
          <p:nvPr>
            <p:ph type="body" sz="quarter" idx="4294967295"/>
          </p:nvPr>
        </p:nvSpPr>
        <p:spPr>
          <a:xfrm>
            <a:off x="2297429" y="2244543"/>
            <a:ext cx="4549140" cy="1102339"/>
          </a:xfrm>
          <a:prstGeom prst="rect">
            <a:avLst/>
          </a:prstGeom>
        </p:spPr>
        <p:txBody>
          <a:bodyPr rtlCol="0">
            <a:normAutofit/>
          </a:bodyPr>
          <a:lstStyle>
            <a:defPPr>
              <a:defRPr lang="es-CL"/>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3429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685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0287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1714500" algn="l" defTabSz="685800" rtl="0" eaLnBrk="1" latinLnBrk="0" hangingPunct="1">
              <a:defRPr kern="1200">
                <a:solidFill>
                  <a:schemeClr val="tx1"/>
                </a:solidFill>
                <a:latin typeface="Calibri" panose="020F0502020204030204" pitchFamily="34" charset="0"/>
                <a:ea typeface="+mn-ea"/>
                <a:cs typeface="+mn-cs"/>
              </a:defRPr>
            </a:lvl6pPr>
            <a:lvl7pPr marL="2057400" algn="l" defTabSz="685800" rtl="0" eaLnBrk="1" latinLnBrk="0" hangingPunct="1">
              <a:defRPr kern="1200">
                <a:solidFill>
                  <a:schemeClr val="tx1"/>
                </a:solidFill>
                <a:latin typeface="Calibri" panose="020F0502020204030204" pitchFamily="34" charset="0"/>
                <a:ea typeface="+mn-ea"/>
                <a:cs typeface="+mn-cs"/>
              </a:defRPr>
            </a:lvl7pPr>
            <a:lvl8pPr marL="2400300" algn="l" defTabSz="685800" rtl="0" eaLnBrk="1" latinLnBrk="0" hangingPunct="1">
              <a:defRPr kern="1200">
                <a:solidFill>
                  <a:schemeClr val="tx1"/>
                </a:solidFill>
                <a:latin typeface="Calibri" panose="020F0502020204030204" pitchFamily="34" charset="0"/>
                <a:ea typeface="+mn-ea"/>
                <a:cs typeface="+mn-cs"/>
              </a:defRPr>
            </a:lvl8pPr>
            <a:lvl9pPr marL="2743200" algn="l" defTabSz="685800" rtl="0" eaLnBrk="1" latinLnBrk="0" hangingPunct="1">
              <a:defRPr kern="1200">
                <a:solidFill>
                  <a:schemeClr val="tx1"/>
                </a:solidFill>
                <a:latin typeface="Calibri" panose="020F0502020204030204" pitchFamily="34" charset="0"/>
                <a:ea typeface="+mn-ea"/>
                <a:cs typeface="+mn-cs"/>
              </a:defRPr>
            </a:lvl9pPr>
          </a:lstStyle>
          <a:p>
            <a:pPr marL="0" indent="0" algn="ctr" eaLnBrk="1" fontAlgn="auto" hangingPunct="1">
              <a:spcAft>
                <a:spcPts val="0"/>
              </a:spcAft>
              <a:buNone/>
              <a:defRPr/>
            </a:pPr>
            <a:endParaRPr lang="es-CL" sz="1050" dirty="0">
              <a:solidFill>
                <a:schemeClr val="bg1"/>
              </a:solidFill>
            </a:endParaRPr>
          </a:p>
          <a:p>
            <a:pPr marL="0" indent="0" algn="ctr" eaLnBrk="1" fontAlgn="auto" hangingPunct="1">
              <a:spcAft>
                <a:spcPts val="0"/>
              </a:spcAft>
              <a:buNone/>
              <a:defRPr/>
            </a:pPr>
            <a:r>
              <a:rPr lang="es-CL" sz="1050" dirty="0">
                <a:solidFill>
                  <a:schemeClr val="bg1"/>
                </a:solidFill>
              </a:rPr>
              <a:t>Dr. Víctor Orellana Calderón</a:t>
            </a:r>
          </a:p>
          <a:p>
            <a:pPr marL="0" indent="0" algn="ctr" eaLnBrk="1" fontAlgn="auto" hangingPunct="1">
              <a:spcAft>
                <a:spcPts val="0"/>
              </a:spcAft>
              <a:buNone/>
              <a:defRPr/>
            </a:pPr>
            <a:r>
              <a:rPr lang="es-CL" sz="1050" dirty="0" err="1">
                <a:solidFill>
                  <a:schemeClr val="bg1"/>
                </a:solidFill>
              </a:rPr>
              <a:t>Undersecretary</a:t>
            </a:r>
            <a:r>
              <a:rPr lang="es-CL" sz="1050" dirty="0">
                <a:solidFill>
                  <a:schemeClr val="bg1"/>
                </a:solidFill>
              </a:rPr>
              <a:t> </a:t>
            </a:r>
            <a:r>
              <a:rPr lang="es-CL" sz="1050" dirty="0" err="1">
                <a:solidFill>
                  <a:schemeClr val="bg1"/>
                </a:solidFill>
              </a:rPr>
              <a:t>of</a:t>
            </a:r>
            <a:r>
              <a:rPr lang="es-CL" sz="1050" dirty="0">
                <a:solidFill>
                  <a:schemeClr val="bg1"/>
                </a:solidFill>
              </a:rPr>
              <a:t> </a:t>
            </a:r>
            <a:r>
              <a:rPr lang="es-CL" sz="1050" dirty="0" err="1">
                <a:solidFill>
                  <a:schemeClr val="bg1"/>
                </a:solidFill>
              </a:rPr>
              <a:t>Higher</a:t>
            </a:r>
            <a:r>
              <a:rPr lang="es-CL" sz="1050" dirty="0">
                <a:solidFill>
                  <a:schemeClr val="bg1"/>
                </a:solidFill>
              </a:rPr>
              <a:t> </a:t>
            </a:r>
            <a:r>
              <a:rPr lang="es-CL" sz="1050" dirty="0" err="1">
                <a:solidFill>
                  <a:schemeClr val="bg1"/>
                </a:solidFill>
              </a:rPr>
              <a:t>Education</a:t>
            </a:r>
            <a:r>
              <a:rPr lang="es-CL" sz="1050" dirty="0">
                <a:solidFill>
                  <a:schemeClr val="bg1"/>
                </a:solidFill>
              </a:rPr>
              <a:t> – </a:t>
            </a:r>
            <a:r>
              <a:rPr lang="es-CL" sz="1050" dirty="0" err="1">
                <a:solidFill>
                  <a:schemeClr val="bg1"/>
                </a:solidFill>
              </a:rPr>
              <a:t>Government</a:t>
            </a:r>
            <a:r>
              <a:rPr lang="es-CL" sz="1050" dirty="0">
                <a:solidFill>
                  <a:schemeClr val="bg1"/>
                </a:solidFill>
              </a:rPr>
              <a:t> </a:t>
            </a:r>
            <a:r>
              <a:rPr lang="es-CL" sz="1050" dirty="0" err="1">
                <a:solidFill>
                  <a:schemeClr val="bg1"/>
                </a:solidFill>
              </a:rPr>
              <a:t>of</a:t>
            </a:r>
            <a:r>
              <a:rPr lang="es-CL" sz="1050" dirty="0">
                <a:solidFill>
                  <a:schemeClr val="bg1"/>
                </a:solidFill>
              </a:rPr>
              <a:t> Chile</a:t>
            </a:r>
          </a:p>
          <a:p>
            <a:pPr marL="0" indent="0" algn="ctr" eaLnBrk="1" fontAlgn="auto" hangingPunct="1">
              <a:spcAft>
                <a:spcPts val="0"/>
              </a:spcAft>
              <a:buNone/>
              <a:defRPr/>
            </a:pPr>
            <a:r>
              <a:rPr lang="es-CL" sz="1050" dirty="0">
                <a:solidFill>
                  <a:schemeClr val="bg1"/>
                </a:solidFill>
              </a:rPr>
              <a:t>CGHE </a:t>
            </a:r>
            <a:r>
              <a:rPr lang="es-CL" sz="1050" dirty="0" err="1">
                <a:solidFill>
                  <a:schemeClr val="bg1"/>
                </a:solidFill>
              </a:rPr>
              <a:t>Conference</a:t>
            </a:r>
            <a:r>
              <a:rPr lang="es-CL" sz="1050" dirty="0">
                <a:solidFill>
                  <a:schemeClr val="bg1"/>
                </a:solidFill>
              </a:rPr>
              <a:t> 2025 - Oxford</a:t>
            </a:r>
          </a:p>
        </p:txBody>
      </p:sp>
      <p:pic>
        <p:nvPicPr>
          <p:cNvPr id="7" name="Imagen 6">
            <a:extLst>
              <a:ext uri="{FF2B5EF4-FFF2-40B4-BE49-F238E27FC236}">
                <a16:creationId xmlns:a16="http://schemas.microsoft.com/office/drawing/2014/main" id="{3E0B0DDB-86B2-A149-8AA9-E83BDCBBDBE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66297" y="3668449"/>
            <a:ext cx="1211404" cy="1102339"/>
          </a:xfrm>
          <a:prstGeom prst="rect">
            <a:avLst/>
          </a:prstGeom>
        </p:spPr>
      </p:pic>
      <p:sp>
        <p:nvSpPr>
          <p:cNvPr id="2" name="Título 1">
            <a:extLst>
              <a:ext uri="{FF2B5EF4-FFF2-40B4-BE49-F238E27FC236}">
                <a16:creationId xmlns:a16="http://schemas.microsoft.com/office/drawing/2014/main" id="{70DF454F-C3C3-4829-B19F-0C8D9061D5EC}"/>
              </a:ext>
            </a:extLst>
          </p:cNvPr>
          <p:cNvSpPr txBox="1">
            <a:spLocks noChangeArrowheads="1"/>
          </p:cNvSpPr>
          <p:nvPr/>
        </p:nvSpPr>
        <p:spPr>
          <a:xfrm>
            <a:off x="561690" y="751469"/>
            <a:ext cx="8020619" cy="425640"/>
          </a:xfrm>
          <a:prstGeom prst="rect">
            <a:avLst/>
          </a:prstGeom>
        </p:spPr>
        <p:txBody>
          <a:bodyPr/>
          <a:lstStyle>
            <a:defPPr>
              <a:defRPr lang="es-CL"/>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3429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685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0287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1714500" algn="l" defTabSz="685800" rtl="0" eaLnBrk="1" latinLnBrk="0" hangingPunct="1">
              <a:defRPr kern="1200">
                <a:solidFill>
                  <a:schemeClr val="tx1"/>
                </a:solidFill>
                <a:latin typeface="Calibri" panose="020F0502020204030204" pitchFamily="34" charset="0"/>
                <a:ea typeface="+mn-ea"/>
                <a:cs typeface="+mn-cs"/>
              </a:defRPr>
            </a:lvl6pPr>
            <a:lvl7pPr marL="2057400" algn="l" defTabSz="685800" rtl="0" eaLnBrk="1" latinLnBrk="0" hangingPunct="1">
              <a:defRPr kern="1200">
                <a:solidFill>
                  <a:schemeClr val="tx1"/>
                </a:solidFill>
                <a:latin typeface="Calibri" panose="020F0502020204030204" pitchFamily="34" charset="0"/>
                <a:ea typeface="+mn-ea"/>
                <a:cs typeface="+mn-cs"/>
              </a:defRPr>
            </a:lvl7pPr>
            <a:lvl8pPr marL="2400300" algn="l" defTabSz="685800" rtl="0" eaLnBrk="1" latinLnBrk="0" hangingPunct="1">
              <a:defRPr kern="1200">
                <a:solidFill>
                  <a:schemeClr val="tx1"/>
                </a:solidFill>
                <a:latin typeface="Calibri" panose="020F0502020204030204" pitchFamily="34" charset="0"/>
                <a:ea typeface="+mn-ea"/>
                <a:cs typeface="+mn-cs"/>
              </a:defRPr>
            </a:lvl8pPr>
            <a:lvl9pPr marL="2743200" algn="l" defTabSz="685800" rtl="0" eaLnBrk="1" latinLnBrk="0" hangingPunct="1">
              <a:defRPr kern="1200">
                <a:solidFill>
                  <a:schemeClr val="tx1"/>
                </a:solidFill>
                <a:latin typeface="Calibri" panose="020F0502020204030204" pitchFamily="34" charset="0"/>
                <a:ea typeface="+mn-ea"/>
                <a:cs typeface="+mn-cs"/>
              </a:defRPr>
            </a:lvl9pPr>
          </a:lstStyle>
          <a:p>
            <a:pPr algn="ctr">
              <a:defRPr/>
            </a:pPr>
            <a:endParaRPr lang="es-ES" sz="2100" b="1" dirty="0">
              <a:latin typeface="+mn-lt"/>
              <a:ea typeface="Verdana"/>
            </a:endParaRPr>
          </a:p>
        </p:txBody>
      </p:sp>
    </p:spTree>
    <p:extLst>
      <p:ext uri="{BB962C8B-B14F-4D97-AF65-F5344CB8AC3E}">
        <p14:creationId xmlns:p14="http://schemas.microsoft.com/office/powerpoint/2010/main" val="2668191922"/>
      </p:ext>
    </p:extLst>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Gob2024">
  <a:themeElements>
    <a:clrScheme name="GOBIERNO DE CHILE 2024">
      <a:dk1>
        <a:srgbClr val="1B4389"/>
      </a:dk1>
      <a:lt1>
        <a:srgbClr val="FFFFFF"/>
      </a:lt1>
      <a:dk2>
        <a:srgbClr val="2259CC"/>
      </a:dk2>
      <a:lt2>
        <a:srgbClr val="DBEDF9"/>
      </a:lt2>
      <a:accent1>
        <a:srgbClr val="0C69B2"/>
      </a:accent1>
      <a:accent2>
        <a:srgbClr val="E5385F"/>
      </a:accent2>
      <a:accent3>
        <a:srgbClr val="2259CC"/>
      </a:accent3>
      <a:accent4>
        <a:srgbClr val="3CB7F5"/>
      </a:accent4>
      <a:accent5>
        <a:srgbClr val="E87982"/>
      </a:accent5>
      <a:accent6>
        <a:srgbClr val="70AD47"/>
      </a:accent6>
      <a:hlink>
        <a:srgbClr val="0563C1"/>
      </a:hlink>
      <a:folHlink>
        <a:srgbClr val="E39509"/>
      </a:folHlink>
    </a:clrScheme>
    <a:fontScheme name="Consolas-Verdana">
      <a:majorFont>
        <a:latin typeface="Consolas" panose="020B0609020204030204"/>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Verdana" panose="020B060403050404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aGob2024" id="{2F5F9722-0B10-344F-8C82-9BE0849341A2}" vid="{698E2328-B6BA-674D-B63D-49A7BA75759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10</TotalTime>
  <Words>1174</Words>
  <Application>Microsoft Macintosh PowerPoint</Application>
  <PresentationFormat>On-screen Show (16:9)</PresentationFormat>
  <Paragraphs>203</Paragraphs>
  <Slides>22</Slides>
  <Notes>16</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22</vt:i4>
      </vt:variant>
    </vt:vector>
  </HeadingPairs>
  <TitlesOfParts>
    <vt:vector size="35" baseType="lpstr">
      <vt:lpstr>Aptos</vt:lpstr>
      <vt:lpstr>Arial</vt:lpstr>
      <vt:lpstr>Arial,Sans-Serif</vt:lpstr>
      <vt:lpstr>Calibri</vt:lpstr>
      <vt:lpstr>Calibri Light</vt:lpstr>
      <vt:lpstr>Georgia</vt:lpstr>
      <vt:lpstr>gobCL</vt:lpstr>
      <vt:lpstr>Open sans</vt:lpstr>
      <vt:lpstr>Verdana</vt:lpstr>
      <vt:lpstr>Verdana Pro</vt:lpstr>
      <vt:lpstr>Wingdings</vt:lpstr>
      <vt:lpstr>Office Theme</vt:lpstr>
      <vt:lpstr>TemaGob2024</vt:lpstr>
      <vt:lpstr> Shaping student funding worldwide: insights from research and policy </vt:lpstr>
      <vt:lpstr>Participants</vt:lpstr>
      <vt:lpstr>Format </vt:lpstr>
      <vt:lpstr>Networking student funding researchers worldwide</vt:lpstr>
      <vt:lpstr>Insights from country case studies</vt:lpstr>
      <vt:lpstr>Insights from country case studies</vt:lpstr>
      <vt:lpstr>Cross-cutting issues arising from our work</vt:lpstr>
      <vt:lpstr>Student funding reform in Chile</vt:lpstr>
      <vt:lpstr>Modernising the higher education of Chile: national challenges and the current reform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Regulatory reform in England</vt:lpstr>
      <vt:lpstr>PowerPoint Presentation</vt:lpstr>
      <vt:lpstr>College of Social Sciences</vt:lpstr>
    </vt:vector>
  </TitlesOfParts>
  <Company>The University of Birmingham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Design and Publications</dc:creator>
  <cp:lastModifiedBy>David Mills</cp:lastModifiedBy>
  <cp:revision>18</cp:revision>
  <cp:lastPrinted>2019-07-31T08:58:40Z</cp:lastPrinted>
  <dcterms:created xsi:type="dcterms:W3CDTF">2005-06-08T11:15:47Z</dcterms:created>
  <dcterms:modified xsi:type="dcterms:W3CDTF">2025-04-09T16:44:01Z</dcterms:modified>
</cp:coreProperties>
</file>